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7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2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7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56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1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6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7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3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1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42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8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7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0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A72C38-D5E9-42D4-88D4-DE2E27DD19B7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49B4BC-4308-44FD-AD24-1ABCD141B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CC16-6629-44AB-8531-484C026C86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STEP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CE706-DE3D-4043-9DE2-0734B019B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Requesting an Appointment</a:t>
            </a:r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 battle begins!</a:t>
            </a:r>
          </a:p>
        </p:txBody>
      </p:sp>
    </p:spTree>
    <p:extLst>
      <p:ext uri="{BB962C8B-B14F-4D97-AF65-F5344CB8AC3E}">
        <p14:creationId xmlns:p14="http://schemas.microsoft.com/office/powerpoint/2010/main" val="266137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32C0-609C-46E1-9DC0-48A1223E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This feels a lot like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David and Goliath!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A5D3B-6EFF-4E49-9409-9C5E769F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443" y="2490135"/>
            <a:ext cx="7355811" cy="3444997"/>
          </a:xfrm>
        </p:spPr>
        <p:txBody>
          <a:bodyPr/>
          <a:lstStyle/>
          <a:p>
            <a:r>
              <a:rPr lang="en-US" b="1" dirty="0"/>
              <a:t>David’s confidence was in God (1 Samuel 17:26, 37, 45).</a:t>
            </a:r>
          </a:p>
          <a:p>
            <a:r>
              <a:rPr lang="en-US" b="1" dirty="0"/>
              <a:t>David ran toward Goliath in that confidence </a:t>
            </a:r>
            <a:r>
              <a:rPr lang="en-US" sz="2000" b="1" dirty="0"/>
              <a:t> (</a:t>
            </a:r>
            <a:r>
              <a:rPr lang="en-US" b="1" dirty="0"/>
              <a:t>1 Samuel 17:48).</a:t>
            </a:r>
            <a:endParaRPr lang="en-US" dirty="0"/>
          </a:p>
          <a:p>
            <a:r>
              <a:rPr lang="en-US" b="1" dirty="0"/>
              <a:t>We must do the same when requesting an              ‘ask’ appointment.</a:t>
            </a:r>
          </a:p>
          <a:p>
            <a:r>
              <a:rPr lang="en-US" b="1" dirty="0"/>
              <a:t>So begin with prayer and keep trusting!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15D2D-220B-4A2D-B05A-845AEF1B1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04" y="4137770"/>
            <a:ext cx="1865376" cy="25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AC7D-9679-4F22-9A4F-E4F58D84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Carefully Consider 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Generational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E80C-A087-4644-BBFE-CD281B0A9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“Seek to discover and utilize the </a:t>
            </a:r>
            <a:r>
              <a:rPr lang="en-US" b="1" i="1" dirty="0"/>
              <a:t>most effective way </a:t>
            </a:r>
            <a:r>
              <a:rPr lang="en-US" b="1" dirty="0"/>
              <a:t>to connect with your potential supporters in order to set up an appointment.” </a:t>
            </a:r>
            <a:r>
              <a:rPr lang="en-US" sz="2000" dirty="0"/>
              <a:t>-</a:t>
            </a:r>
            <a:r>
              <a:rPr lang="en-US" sz="2000" i="1" dirty="0"/>
              <a:t>The God Ask</a:t>
            </a:r>
            <a:r>
              <a:rPr lang="en-US" sz="2000" dirty="0"/>
              <a:t>, p. 186</a:t>
            </a:r>
            <a:endParaRPr lang="en-US" b="1" dirty="0"/>
          </a:p>
          <a:p>
            <a:r>
              <a:rPr lang="en-US" b="1" dirty="0"/>
              <a:t>For younger folks, use texts or social media.</a:t>
            </a:r>
          </a:p>
          <a:p>
            <a:r>
              <a:rPr lang="en-US" b="1" dirty="0"/>
              <a:t>For older folks, phone or Facebook may be best.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555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E8F-6915-470D-844E-70376B22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Suggestions from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The God Ask</a:t>
            </a:r>
            <a:br>
              <a:rPr lang="en-US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Chapter 22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D3677-F3FB-4623-96D0-8418A5A11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 discernment when to make contact.</a:t>
            </a:r>
          </a:p>
          <a:p>
            <a:r>
              <a:rPr lang="en-US" b="1" dirty="0"/>
              <a:t>Offer a couple of times to meet, with flexibility.</a:t>
            </a:r>
          </a:p>
          <a:p>
            <a:r>
              <a:rPr lang="en-US" b="1" dirty="0"/>
              <a:t>Determine the place to meet based on the person.</a:t>
            </a:r>
          </a:p>
          <a:p>
            <a:r>
              <a:rPr lang="en-US" b="1" dirty="0"/>
              <a:t>Outline your script and have it in front of you.</a:t>
            </a:r>
          </a:p>
          <a:p>
            <a:r>
              <a:rPr lang="en-US" b="1" dirty="0"/>
              <a:t>You want to share </a:t>
            </a:r>
            <a:r>
              <a:rPr lang="en-US" b="1" i="1" dirty="0"/>
              <a:t>ministry vision </a:t>
            </a:r>
            <a:r>
              <a:rPr lang="en-US" b="1" dirty="0"/>
              <a:t>and </a:t>
            </a:r>
            <a:r>
              <a:rPr lang="en-US" b="1" i="1" dirty="0"/>
              <a:t>financial goals. 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84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1171-61CF-4444-8D72-9FA07836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What if someone will not meet?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3A0E-11B8-47B2-8D59-8B9DDF70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Carefully attempt to discern the reason.</a:t>
            </a:r>
          </a:p>
          <a:p>
            <a:r>
              <a:rPr lang="en-US" b="1" dirty="0"/>
              <a:t>Ask if you can add/keep them on your update list.</a:t>
            </a:r>
          </a:p>
          <a:p>
            <a:r>
              <a:rPr lang="en-US" b="1" dirty="0"/>
              <a:t>Ask if you can re-contact them at a </a:t>
            </a:r>
            <a:r>
              <a:rPr lang="en-US" b="1"/>
              <a:t>future time.</a:t>
            </a:r>
            <a:endParaRPr lang="en-US" b="1" dirty="0"/>
          </a:p>
          <a:p>
            <a:r>
              <a:rPr lang="en-US" b="1" dirty="0"/>
              <a:t>Always thank them!</a:t>
            </a:r>
          </a:p>
          <a:p>
            <a:r>
              <a:rPr lang="en-US" b="1" dirty="0"/>
              <a:t>REMEMBER: ‘No’ is seldom final!</a:t>
            </a:r>
          </a:p>
        </p:txBody>
      </p:sp>
    </p:spTree>
    <p:extLst>
      <p:ext uri="{BB962C8B-B14F-4D97-AF65-F5344CB8AC3E}">
        <p14:creationId xmlns:p14="http://schemas.microsoft.com/office/powerpoint/2010/main" val="2298552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</TotalTime>
  <Words>233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STEP 6</vt:lpstr>
      <vt:lpstr>This feels a lot like David and Goliath!</vt:lpstr>
      <vt:lpstr>Carefully Consider  Generational Differences</vt:lpstr>
      <vt:lpstr>Suggestions from The God Ask Chapter 22</vt:lpstr>
      <vt:lpstr>What if someone will not meet?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5</dc:title>
  <dc:creator>Jeff Townsend</dc:creator>
  <cp:lastModifiedBy>Mickie Charlier</cp:lastModifiedBy>
  <cp:revision>13</cp:revision>
  <dcterms:created xsi:type="dcterms:W3CDTF">2018-07-25T22:22:45Z</dcterms:created>
  <dcterms:modified xsi:type="dcterms:W3CDTF">2021-03-16T15:39:39Z</dcterms:modified>
</cp:coreProperties>
</file>