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6"/>
  </p:notesMasterIdLst>
  <p:sldIdLst>
    <p:sldId id="30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4967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28068-AFBD-4979-B752-9EB6F90B1386}" type="datetimeFigureOut">
              <a:rPr lang="en-US" smtClean="0"/>
              <a:t>3/9/2024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9589-3E79-4C82-AA4A-FE78234FAA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anchor="b"/>
          <a:lstStyle>
            <a:lvl1pPr algn="l">
              <a:defRPr sz="5400" b="0" i="0" cap="none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Graphic 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c 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1" name="Graphic 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Graphic 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Graphic 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Graphic 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Graphic 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c 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968B-2619-4F71-AB00-4C493E120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813" y="463561"/>
            <a:ext cx="6272784" cy="878222"/>
          </a:xfrm>
        </p:spPr>
        <p:txBody>
          <a:bodyPr/>
          <a:lstStyle/>
          <a:p>
            <a:r>
              <a:rPr lang="en-US" dirty="0"/>
              <a:t>PD in Ten Steps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4AEADD-72C8-B8F3-926B-FB245722DD5C}"/>
              </a:ext>
            </a:extLst>
          </p:cNvPr>
          <p:cNvSpPr txBox="1"/>
          <p:nvPr/>
        </p:nvSpPr>
        <p:spPr>
          <a:xfrm>
            <a:off x="1306443" y="1789043"/>
            <a:ext cx="54367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Prayer</a:t>
            </a:r>
          </a:p>
          <a:p>
            <a:pPr marL="457200" indent="-45720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Biblical Perspective</a:t>
            </a:r>
          </a:p>
          <a:p>
            <a:pPr marL="457200" indent="-45720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Record-keeping</a:t>
            </a:r>
          </a:p>
          <a:p>
            <a:pPr marL="457200" indent="-45720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Identifying Prospects</a:t>
            </a:r>
          </a:p>
          <a:p>
            <a:pPr marL="457200" indent="-45720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Making Contact</a:t>
            </a:r>
          </a:p>
          <a:p>
            <a:pPr marL="457200" indent="-45720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Requesting an Appointment</a:t>
            </a:r>
          </a:p>
          <a:p>
            <a:pPr marL="457200" indent="-45720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Preparing Your Ask</a:t>
            </a:r>
          </a:p>
          <a:p>
            <a:pPr marL="457200" indent="-45720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God Ask</a:t>
            </a:r>
          </a:p>
          <a:p>
            <a:pPr marL="457200" indent="-45720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Ask Follow-up</a:t>
            </a:r>
          </a:p>
          <a:p>
            <a:pPr marL="457200" indent="-457200"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Donor Care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EF0A0A-78F0-8FE2-1D57-E5EB4B8A3660}"/>
              </a:ext>
            </a:extLst>
          </p:cNvPr>
          <p:cNvSpPr txBox="1"/>
          <p:nvPr/>
        </p:nvSpPr>
        <p:spPr>
          <a:xfrm>
            <a:off x="6833616" y="3429000"/>
            <a:ext cx="4124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Also important: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Choose a record-keeping tool (I use Excel)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Add your Personal Contact List (PCL)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Prepare a detailed two-month Action Plan (AP)</a:t>
            </a: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axy presentation" id="{D860ABA3-507A-4DC6-8D34-B6D2FE41A3BA}" vid="{BBA8DB39-4D39-4790-8D8A-7FB22E9634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  <_ip_UnifiedCompliancePolicyUIAction xmlns="http://schemas.microsoft.com/sharepoint/v3" xsi:nil="true"/>
    <Image xmlns="71af3243-3dd4-4a8d-8c0d-dd76da1f02a5">
      <Url xsi:nil="true"/>
      <Description xsi:nil="true"/>
    </Image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D08CD0-82A3-4566-9B63-BB91B2D89764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F979E8A1-055A-4751-97E9-E6B1F9E212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958658-F0F0-4C75-A3B7-276A0C8E9F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{5319F55A-A32C-4135-BFF9-A1F9480722AF}tf89338750_win32</Template>
  <TotalTime>40</TotalTime>
  <Words>54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Univers</vt:lpstr>
      <vt:lpstr>GradientUnivers</vt:lpstr>
      <vt:lpstr>PD in Ten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in Ten Steps</dc:title>
  <dc:creator>Jeff Townsend</dc:creator>
  <cp:lastModifiedBy>Jeff Townsend</cp:lastModifiedBy>
  <cp:revision>11</cp:revision>
  <dcterms:created xsi:type="dcterms:W3CDTF">2023-11-04T23:29:04Z</dcterms:created>
  <dcterms:modified xsi:type="dcterms:W3CDTF">2024-03-09T17:21:57Z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