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76" r:id="rId3"/>
    <p:sldId id="280" r:id="rId4"/>
    <p:sldId id="281" r:id="rId5"/>
    <p:sldId id="278" r:id="rId6"/>
    <p:sldId id="279" r:id="rId7"/>
    <p:sldId id="27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2BD3"/>
    <a:srgbClr val="893B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92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58E1A-97A0-44CA-83BC-FE1218B2C7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6C5797-F858-4220-A164-57A06E5A66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5F7AE5-1728-4167-8A8B-9B30EDB98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C9F8-D463-4CDB-AD0F-0A56CA04BC48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CA1A02-D2AA-41FD-82BD-5238A4897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9FC43A-EC72-4013-AD65-4A7DEB08E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91CAE-D3C7-4F3A-AF77-E78EA17ED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392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E7C34-4172-47CC-89DB-594BEB0E2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C3306A-17A5-476A-A296-F1D60B2A79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4F6481-697B-4EC3-BB6B-3D7F12A5D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C9F8-D463-4CDB-AD0F-0A56CA04BC48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72EC1F-DDA6-46B5-847C-366FD53F6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00CDD1-5275-4E07-847D-FBCD276BD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91CAE-D3C7-4F3A-AF77-E78EA17ED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377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41B740-3527-479C-8C88-47F2025620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71E6CB-570D-466C-B0D0-76B161F73B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29AFCC-9860-49C8-87A5-DA84EF68C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C9F8-D463-4CDB-AD0F-0A56CA04BC48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5D9011-76D1-4540-B5B0-00FE52C1C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DB65B4-E32D-4A18-B543-0F9203DAF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91CAE-D3C7-4F3A-AF77-E78EA17ED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412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0B355-10B1-4EB8-98E7-33C4034E6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6CE09A-B485-4938-94C2-1D15FF5D63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07E690-1C78-4960-9760-C6180673B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C9F8-D463-4CDB-AD0F-0A56CA04BC48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3789CA-75A3-4631-AF30-1904B217F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E29868-4BA2-4918-B344-78CC58A27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91CAE-D3C7-4F3A-AF77-E78EA17ED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874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3D990-BF51-458B-B6E7-A50736764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4CBA0D-BCD5-43D8-8762-297E22EBBC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F04E9A-B693-4C3C-B8BA-ED7096460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C9F8-D463-4CDB-AD0F-0A56CA04BC48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9A80E8-939C-4E60-AA52-D5A24EA1B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3E3876-65CC-4DE2-8B88-C0CBDF889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91CAE-D3C7-4F3A-AF77-E78EA17ED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471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42624-52D2-49BE-B126-2EFB7708D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8037DF-8413-4DAA-9A9E-4AB2DDC2D2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900EC9-567C-4DE0-90B1-B566A83E1B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BED6AC-FF4A-4183-8E82-609B77251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C9F8-D463-4CDB-AD0F-0A56CA04BC48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66A926-0795-4D04-B7BC-AE24DDAEE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56332A-65B9-4862-ACCD-2B812A64E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91CAE-D3C7-4F3A-AF77-E78EA17ED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31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78D63-B4EF-4E40-88F5-8C9335B87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F6198D-7BE5-4E27-BD55-7A7A35B838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3B0690-BFC3-48CB-BFDE-FF2630B1A7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1508F9-789F-41C8-BA9A-7B256F72AA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B3391C-E085-44C8-8AD4-C5054CAF93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E5E206-A774-414A-A47C-4B9C5E11C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C9F8-D463-4CDB-AD0F-0A56CA04BC48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13E333-5CC1-42BE-BAE8-DE8CD71EA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6C1ED9-4251-4356-98A9-B447C5E38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91CAE-D3C7-4F3A-AF77-E78EA17ED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292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918C0-D845-4FFF-BF66-ED0EE549A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34B2F5-8324-4EA8-9B17-D425F8858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C9F8-D463-4CDB-AD0F-0A56CA04BC48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350E41-AA40-4E07-998E-F96DD8208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6FD0DE-DD40-4B41-BE03-5470EB1DC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91CAE-D3C7-4F3A-AF77-E78EA17ED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821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6EEC46-5105-46D9-B747-8EF6030CF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C9F8-D463-4CDB-AD0F-0A56CA04BC48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E4D618-6F5D-49E7-B672-05E286805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3F95BF-12EE-4F3E-803A-84E8893F8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91CAE-D3C7-4F3A-AF77-E78EA17ED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807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D9714-40ED-4D4C-9674-65BCF8F7F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148AAD-E2E1-444F-983F-B7206C515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3ADBED-7CF9-474A-B920-5710ECCD68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87027A-FAD7-4784-B7B8-D717F92C7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C9F8-D463-4CDB-AD0F-0A56CA04BC48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B223A6-2B9C-4338-ADD4-CEDE757E0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3E3093-08FC-40EB-BD0E-605516F20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91CAE-D3C7-4F3A-AF77-E78EA17ED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E3818-6B4B-4331-BE7A-9DD41D0E8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2F3636-128F-4535-9E77-51D10A34AF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208B97-A08D-4E10-AC51-CADDC8117F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61A49C-4BF9-4738-9DF9-7F9F05057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C9F8-D463-4CDB-AD0F-0A56CA04BC48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EFB617-B365-4971-9EA1-0BA3E36A5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8BB417-2BA5-462A-8C4E-0FBF85FF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91CAE-D3C7-4F3A-AF77-E78EA17ED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042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72BD3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348FE9-C421-4470-95C3-C9F85EA79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28A467-5E33-4D8C-9FE2-9C3D4117E9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904D51-E5B1-4628-8722-A8D6A52876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7C9F8-D463-4CDB-AD0F-0A56CA04BC48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54260F-0333-4FB8-BCFA-5FA8225C43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E38736-E525-495F-A85F-CBD8AFE76C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91CAE-D3C7-4F3A-AF77-E78EA17ED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073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13773-FE3D-4224-A4A9-E9EA41064D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800" y="1122363"/>
            <a:ext cx="10020300" cy="2387600"/>
          </a:xfrm>
        </p:spPr>
        <p:txBody>
          <a:bodyPr/>
          <a:lstStyle/>
          <a:p>
            <a:r>
              <a:rPr lang="en-US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Pandemic PD Ideas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CAD27F-96E4-45AC-93E6-55A19DB37F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May 2020</a:t>
            </a:r>
          </a:p>
        </p:txBody>
      </p:sp>
    </p:spTree>
    <p:extLst>
      <p:ext uri="{BB962C8B-B14F-4D97-AF65-F5344CB8AC3E}">
        <p14:creationId xmlns:p14="http://schemas.microsoft.com/office/powerpoint/2010/main" val="3347174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8C5B3-390B-4283-8F17-1D395181E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Support Development Now?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913915-F788-49AE-B77C-5E4A26596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Our natural tendency is to assume donors won’t give at a time like this. </a:t>
            </a:r>
          </a:p>
          <a:p>
            <a:r>
              <a:rPr lang="en-US" sz="3200" b="1" dirty="0"/>
              <a:t>As counter-intuitive as it may sound, now is </a:t>
            </a:r>
            <a:r>
              <a:rPr lang="en-US" sz="3200" b="1" i="1" dirty="0"/>
              <a:t>not </a:t>
            </a:r>
            <a:r>
              <a:rPr lang="en-US" sz="3200" b="1" dirty="0"/>
              <a:t>the time to put your support development on hold.  </a:t>
            </a:r>
          </a:p>
          <a:p>
            <a:r>
              <a:rPr lang="en-US" sz="3200" b="1" dirty="0"/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2223897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741BB-6E9A-45C8-BE75-8126739E5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Reasons to Develop Support Now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FBA112-89E8-486D-B4BD-B922FCD955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The need in the Harvest has not diminished.</a:t>
            </a:r>
          </a:p>
          <a:p>
            <a:r>
              <a:rPr lang="en-US" sz="3200" b="1" dirty="0"/>
              <a:t>Our goal has not changed: seeking donors to engage helpers in the Harvest for </a:t>
            </a:r>
            <a:r>
              <a:rPr lang="en-US" sz="3200" b="1" i="1" dirty="0"/>
              <a:t>their </a:t>
            </a:r>
            <a:r>
              <a:rPr lang="en-US" sz="3200" b="1" dirty="0"/>
              <a:t>edification (Phil 4:17).</a:t>
            </a:r>
          </a:p>
          <a:p>
            <a:r>
              <a:rPr lang="en-US" sz="3200" b="1" dirty="0"/>
              <a:t>We even have biblical precedent for asking in economically tough times (see 1 Kings 17; 2 Corinthians 8). </a:t>
            </a:r>
          </a:p>
          <a:p>
            <a:endParaRPr lang="en-US" sz="3200" b="1" dirty="0"/>
          </a:p>
          <a:p>
            <a:pPr marL="0" indent="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885816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930C4-BC87-4104-8FB7-E76DB7CCD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how should we do that?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1C3FF5-592F-410E-904B-08EF6F2672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Start with prayer, then approach supporters and potential supporters pastorally: How are </a:t>
            </a:r>
            <a:r>
              <a:rPr lang="en-US" sz="3200" b="1" i="1" dirty="0"/>
              <a:t>they </a:t>
            </a:r>
            <a:r>
              <a:rPr lang="en-US" sz="3200" b="1" dirty="0"/>
              <a:t>doing in this time of crisis? </a:t>
            </a:r>
          </a:p>
          <a:p>
            <a:r>
              <a:rPr lang="en-US" sz="3200" b="1" dirty="0"/>
              <a:t>You may find broken hearts and great stress, so be prayerfully ready to help. </a:t>
            </a:r>
          </a:p>
          <a:p>
            <a:r>
              <a:rPr lang="en-US" sz="3200" b="1" dirty="0"/>
              <a:t>Do so with integrity. Be genuinely ready to let the Spirit take what was going to be an ‘ask’ opportunity and turn it into a counseling/prayer session.</a:t>
            </a:r>
          </a:p>
        </p:txBody>
      </p:sp>
    </p:spTree>
    <p:extLst>
      <p:ext uri="{BB962C8B-B14F-4D97-AF65-F5344CB8AC3E}">
        <p14:creationId xmlns:p14="http://schemas.microsoft.com/office/powerpoint/2010/main" val="2744454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82C19-4849-4504-BAE8-6DEB13697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on how . . .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931D78-3EBC-4AB5-8B3F-1E1840F1A9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Avoid poor talk! This is a tough time for nearly everyone. People are not going to be moved by how bad it is for your support. Stay positive. Show appreciation and thankfulness.</a:t>
            </a:r>
          </a:p>
          <a:p>
            <a:r>
              <a:rPr lang="en-US" sz="3200" b="1" dirty="0"/>
              <a:t>Don’t shade the truth! It is tempting to anticipate that support will go down in the weeks and months ahead, and subtly suggest this has already happened when it has not.</a:t>
            </a:r>
          </a:p>
          <a:p>
            <a:r>
              <a:rPr lang="en-US" sz="3200" b="1" dirty="0"/>
              <a:t>State the need, make a clear ask, then ask folks to pray and give as God directs them. Thank them for considering your request at this time.</a:t>
            </a:r>
          </a:p>
        </p:txBody>
      </p:sp>
    </p:spTree>
    <p:extLst>
      <p:ext uri="{BB962C8B-B14F-4D97-AF65-F5344CB8AC3E}">
        <p14:creationId xmlns:p14="http://schemas.microsoft.com/office/powerpoint/2010/main" val="932115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1EE60-D0AC-4035-B8EF-311A9D303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handle curtailed support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1E2E67-C540-42F4-9C10-C52A4F4913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If you see a ‘0’ when there has been consistent support; when you get that dreaded email saying a faithful donor must stop support…pray, then make contact. </a:t>
            </a:r>
          </a:p>
          <a:p>
            <a:r>
              <a:rPr lang="en-US" sz="3200" b="1" dirty="0"/>
              <a:t>Remember: especially now, losing a supporter may be more traumatic for the </a:t>
            </a:r>
            <a:r>
              <a:rPr lang="en-US" sz="3200" b="1" i="1" dirty="0"/>
              <a:t>supporter</a:t>
            </a:r>
            <a:r>
              <a:rPr lang="en-US" sz="3200" b="1" dirty="0"/>
              <a:t> than the </a:t>
            </a:r>
            <a:r>
              <a:rPr lang="en-US" sz="3200" b="1" i="1" dirty="0"/>
              <a:t>supported.</a:t>
            </a:r>
          </a:p>
          <a:p>
            <a:r>
              <a:rPr lang="en-US" sz="3200" b="1" dirty="0"/>
              <a:t>Respond with genuine gratitude for past support, ask how you can pray and help, and offer to stay in touch (then do help and do stay in touch). </a:t>
            </a:r>
          </a:p>
        </p:txBody>
      </p:sp>
    </p:spTree>
    <p:extLst>
      <p:ext uri="{BB962C8B-B14F-4D97-AF65-F5344CB8AC3E}">
        <p14:creationId xmlns:p14="http://schemas.microsoft.com/office/powerpoint/2010/main" val="3735358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81150-3FF1-4ED2-A0EC-139637543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 &amp; A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C9788B-DAD2-49FC-A1CE-BC2EE4A629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sz="4400" b="1" dirty="0"/>
              <a:t>Open for any of your PD questions . . 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0378722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3700</TotalTime>
  <Words>391</Words>
  <Application>Microsoft Office PowerPoint</Application>
  <PresentationFormat>Widescreen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Pandemic PD Ideas</vt:lpstr>
      <vt:lpstr>Support Development Now?</vt:lpstr>
      <vt:lpstr>Reasons to Develop Support Now</vt:lpstr>
      <vt:lpstr>But how should we do that?</vt:lpstr>
      <vt:lpstr>More on how . . .</vt:lpstr>
      <vt:lpstr>How to handle curtailed support</vt:lpstr>
      <vt:lpstr>Q &amp; 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biblical approach to support development</dc:title>
  <dc:creator>Jeff Townsend</dc:creator>
  <cp:lastModifiedBy>Jeff Townsend</cp:lastModifiedBy>
  <cp:revision>73</cp:revision>
  <dcterms:created xsi:type="dcterms:W3CDTF">2020-04-10T18:07:05Z</dcterms:created>
  <dcterms:modified xsi:type="dcterms:W3CDTF">2020-05-14T18:08:27Z</dcterms:modified>
</cp:coreProperties>
</file>