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58" r:id="rId14"/>
    <p:sldId id="291" r:id="rId15"/>
    <p:sldId id="292" r:id="rId16"/>
    <p:sldId id="276" r:id="rId17"/>
    <p:sldId id="28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BD3"/>
    <a:srgbClr val="893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33" autoAdjust="0"/>
    <p:restoredTop sz="80395" autoAdjust="0"/>
  </p:normalViewPr>
  <p:slideViewPr>
    <p:cSldViewPr snapToGrid="0">
      <p:cViewPr varScale="1">
        <p:scale>
          <a:sx n="58" d="100"/>
          <a:sy n="58" d="100"/>
        </p:scale>
        <p:origin x="33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47E1A-3328-48E0-832D-0505F5AF53F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DC61EC-6BF3-40D3-9647-6DDAE4EE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0:06	Video moves to Gordy and Jeff on set</a:t>
            </a:r>
          </a:p>
          <a:p>
            <a:r>
              <a:rPr lang="en-US" sz="2000" b="1" dirty="0"/>
              <a:t>0:08	</a:t>
            </a:r>
            <a:r>
              <a:rPr lang="en-US" sz="2000" b="1" dirty="0">
                <a:highlight>
                  <a:srgbClr val="FFFF00"/>
                </a:highlight>
              </a:rPr>
              <a:t>Jeff welcomes to ISI’s NSO video series!</a:t>
            </a:r>
          </a:p>
          <a:p>
            <a:r>
              <a:rPr lang="en-US" sz="2000" b="1" dirty="0"/>
              <a:t>0:15	Gordy introduces himself as ISI National Director of Training </a:t>
            </a:r>
          </a:p>
          <a:p>
            <a:r>
              <a:rPr lang="en-US" sz="2000" b="1" dirty="0"/>
              <a:t>0:20	Jeff introduces himself as National Director of Field Development</a:t>
            </a:r>
          </a:p>
          <a:p>
            <a:r>
              <a:rPr lang="en-US" sz="2000" b="1" dirty="0"/>
              <a:t>	CLICK: It’s about the mission, not the money!</a:t>
            </a:r>
          </a:p>
          <a:p>
            <a:r>
              <a:rPr lang="en-US" sz="2000" b="1" dirty="0"/>
              <a:t>0:25	Gordy: The Heart of PD is mission! Our focus in this entire video series!!</a:t>
            </a:r>
          </a:p>
          <a:p>
            <a:r>
              <a:rPr lang="en-US" sz="2000" b="1" dirty="0"/>
              <a:t>	CLICK: It’s about the giver, not the gift.</a:t>
            </a:r>
          </a:p>
          <a:p>
            <a:r>
              <a:rPr lang="en-US" sz="2000" b="1" dirty="0"/>
              <a:t>0:30	Jeff explains how Phil 4 is our biblical basis, especially 4:17</a:t>
            </a:r>
          </a:p>
          <a:p>
            <a:r>
              <a:rPr lang="en-US" sz="2000" b="1" dirty="0"/>
              <a:t>0:35	Display slide 3</a:t>
            </a:r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2:10	Jeff summarizes thus far with content of slide 11</a:t>
            </a:r>
          </a:p>
          <a:p>
            <a:r>
              <a:rPr lang="en-US" b="1" dirty="0"/>
              <a:t>	-We can’t win/disciple international students alone</a:t>
            </a:r>
          </a:p>
          <a:p>
            <a:r>
              <a:rPr lang="en-US" b="1" dirty="0"/>
              <a:t>		-We need a team of supporters to join us</a:t>
            </a:r>
          </a:p>
          <a:p>
            <a:r>
              <a:rPr lang="en-US" b="1" dirty="0"/>
              <a:t>		-As they do, they enter into mission with us</a:t>
            </a:r>
          </a:p>
          <a:p>
            <a:endParaRPr lang="en-US" b="1" dirty="0"/>
          </a:p>
          <a:p>
            <a:r>
              <a:rPr lang="en-US" b="1" dirty="0"/>
              <a:t>2:20	Display slide 12</a:t>
            </a:r>
          </a:p>
          <a:p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2:20	Gordy talks through the concept on slide 12</a:t>
            </a:r>
          </a:p>
          <a:p>
            <a:r>
              <a:rPr lang="en-US" b="1" dirty="0"/>
              <a:t>	- bottom line, PD is about discipleship</a:t>
            </a:r>
          </a:p>
          <a:p>
            <a:r>
              <a:rPr lang="en-US" b="1" dirty="0"/>
              <a:t>7:20	Display slide 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7:20	Gordy and Jeff both affirm the concept of PD as mission</a:t>
            </a:r>
          </a:p>
          <a:p>
            <a:pPr marL="465887" lvl="1"/>
            <a:r>
              <a:rPr lang="en-US" b="1" dirty="0"/>
              <a:t>	- PD is about discipleship (believers; the church)</a:t>
            </a:r>
          </a:p>
          <a:p>
            <a:pPr marL="465887" lvl="1"/>
            <a:r>
              <a:rPr lang="en-US" b="1" dirty="0"/>
              <a:t>		- Believers (redemptive purpose; eternal treasure)</a:t>
            </a:r>
          </a:p>
          <a:p>
            <a:pPr marL="465887" lvl="1"/>
            <a:r>
              <a:rPr lang="en-US" b="1" dirty="0"/>
              <a:t>		- Church (parochial/myopic to global/larger scope)</a:t>
            </a:r>
          </a:p>
          <a:p>
            <a:pPr marL="465887" lvl="1"/>
            <a:endParaRPr lang="en-US" b="1" dirty="0"/>
          </a:p>
          <a:p>
            <a:r>
              <a:rPr lang="en-US" b="1" dirty="0"/>
              <a:t>8:00	Display slide 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0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8:00	Jeff talks about </a:t>
            </a:r>
            <a:r>
              <a:rPr lang="en-US" sz="1600" b="1" i="1" dirty="0"/>
              <a:t>The God Ask </a:t>
            </a:r>
            <a:r>
              <a:rPr lang="en-US" sz="1600" b="1" dirty="0"/>
              <a:t>and calls attention to Steve Shadrach’s comment on p. 84</a:t>
            </a:r>
          </a:p>
          <a:p>
            <a:r>
              <a:rPr lang="en-US" sz="1600" b="1" dirty="0"/>
              <a:t>		-We have chosen to use </a:t>
            </a:r>
            <a:r>
              <a:rPr lang="en-US" sz="1600" b="1" i="1" dirty="0"/>
              <a:t>The God Ask </a:t>
            </a:r>
            <a:r>
              <a:rPr lang="en-US" sz="1600" b="1" dirty="0"/>
              <a:t>as our text</a:t>
            </a:r>
          </a:p>
          <a:p>
            <a:r>
              <a:rPr lang="en-US" sz="1600" b="1" dirty="0"/>
              <a:t>		-We did so not because we promote all the ideas therein</a:t>
            </a:r>
          </a:p>
          <a:p>
            <a:r>
              <a:rPr lang="en-US" sz="1600" b="1" dirty="0"/>
              <a:t>		-Rather we did so because it is the best, most up-to-date text available</a:t>
            </a:r>
          </a:p>
          <a:p>
            <a:r>
              <a:rPr lang="en-US" sz="1600" b="1" dirty="0"/>
              <a:t>		-The book is full of excellent, practical ideas on PD</a:t>
            </a:r>
          </a:p>
          <a:p>
            <a:r>
              <a:rPr lang="en-US" sz="1600" b="1" dirty="0"/>
              <a:t>9:00	Display slide 15</a:t>
            </a:r>
          </a:p>
          <a:p>
            <a:r>
              <a:rPr lang="en-US" sz="1600" b="1" dirty="0"/>
              <a:t>	</a:t>
            </a:r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9:00	Wrap-up:</a:t>
            </a:r>
          </a:p>
          <a:p>
            <a:r>
              <a:rPr lang="en-US" b="1" dirty="0"/>
              <a:t>	-Jeff: Steve Shadrach has it exactly right…(see slide 15)</a:t>
            </a:r>
          </a:p>
          <a:p>
            <a:r>
              <a:rPr lang="en-US" b="1" dirty="0"/>
              <a:t>	</a:t>
            </a:r>
          </a:p>
          <a:p>
            <a:r>
              <a:rPr lang="en-US" b="1" dirty="0"/>
              <a:t>	-Gordy: the ISI approach to support development enlists supporters in the broader work of the Harvest</a:t>
            </a:r>
          </a:p>
          <a:p>
            <a:r>
              <a:rPr lang="en-US" b="1" dirty="0"/>
              <a:t>	and changes how we look at PD from the inside out</a:t>
            </a:r>
          </a:p>
          <a:p>
            <a:endParaRPr lang="en-US" b="1" dirty="0"/>
          </a:p>
          <a:p>
            <a:pPr defTabSz="931774">
              <a:defRPr/>
            </a:pPr>
            <a:r>
              <a:rPr lang="en-US" b="1" dirty="0"/>
              <a:t>	-Jeff: as you talk to people about support, remember you are there to minister to THEM, because PD is about the giver 	 not the gift</a:t>
            </a:r>
          </a:p>
          <a:p>
            <a:endParaRPr lang="en-US" b="1" dirty="0"/>
          </a:p>
          <a:p>
            <a:r>
              <a:rPr lang="en-US" b="1" dirty="0"/>
              <a:t>	</a:t>
            </a:r>
          </a:p>
          <a:p>
            <a:r>
              <a:rPr lang="en-US" b="1" dirty="0"/>
              <a:t>9:30	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3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0:35	In Phil 4 Paul is thanking this church for their repeated support. We see this in Phil 4:10-16</a:t>
            </a:r>
          </a:p>
          <a:p>
            <a:r>
              <a:rPr lang="en-US" b="1" dirty="0"/>
              <a:t>0:45	Display slide 4</a:t>
            </a:r>
          </a:p>
          <a:p>
            <a:r>
              <a:rPr lang="en-US" b="1" dirty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0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0:45	Jeff explains Phil 4:10; Paul rejoices in their most recent gift, knowing that they wanted to give but lacked opportunity</a:t>
            </a:r>
          </a:p>
          <a:p>
            <a:r>
              <a:rPr lang="en-US" b="1" dirty="0"/>
              <a:t>1:00	Display slide 5</a:t>
            </a:r>
          </a:p>
          <a:p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1:00	Jeff: In 4:14 Paul commends the church for sharing in his affliction through their gifts</a:t>
            </a:r>
          </a:p>
          <a:p>
            <a:r>
              <a:rPr lang="en-US" b="1" dirty="0"/>
              <a:t>1:10	Display slide 6</a:t>
            </a:r>
          </a:p>
          <a:p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1:10	Jeff: Paul reminds the Philippians of the uniqueness of their giving; they gave-Paul received</a:t>
            </a:r>
          </a:p>
          <a:p>
            <a:r>
              <a:rPr lang="en-US" b="1" dirty="0"/>
              <a:t>1:25	Display slide 7</a:t>
            </a:r>
          </a:p>
          <a:p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1:25	Jeff: Thessalonica was the next church Paul founded after he left Philippi (Acts 17), and the Philippians were already 	sending gifts for his support</a:t>
            </a:r>
          </a:p>
          <a:p>
            <a:r>
              <a:rPr lang="en-US" b="1" dirty="0"/>
              <a:t>1:40	Display slide 8</a:t>
            </a:r>
          </a:p>
          <a:p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1:40	Jeff: Paul was thankful for the Philippians’ gifts. But in v. 17 he wanted to clarify that not even his thanksgiving 	should be interpreted as a desire for more gifts. Rather what Paul really sought was growth in the Philippians.</a:t>
            </a:r>
          </a:p>
          <a:p>
            <a:r>
              <a:rPr lang="en-US" b="1" dirty="0"/>
              <a:t>1:50	Display slide 9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9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1:50	This paraphrase captures what Paul wanted to convey to the Philippians (read).</a:t>
            </a:r>
          </a:p>
          <a:p>
            <a:r>
              <a:rPr lang="en-US" b="1" dirty="0"/>
              <a:t>2:00	Display slide 10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5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2:00	Paul’s key idea moves PD from gifts to givers</a:t>
            </a:r>
          </a:p>
          <a:p>
            <a:r>
              <a:rPr lang="en-US" b="1" dirty="0"/>
              <a:t>2:10	Display slide 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9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E1A-97A0-44CA-83BC-FE1218B2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C5797-F858-4220-A164-57A06E5A6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7AE5-1728-4167-8A8B-9B30EDB9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A1A02-D2AA-41FD-82BD-5238A489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C43A-EC72-4013-AD65-4A7DEB08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7C34-4172-47CC-89DB-594BEB0E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306A-17A5-476A-A296-F1D60B2A7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F6481-697B-4EC3-BB6B-3D7F12A5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2EC1F-DDA6-46B5-847C-366FD53F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0CDD1-5275-4E07-847D-FBCD276B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1B740-3527-479C-8C88-47F202562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1E6CB-570D-466C-B0D0-76B161F73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AFCC-9860-49C8-87A5-DA84EF68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9011-76D1-4540-B5B0-00FE52C1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B65B4-E32D-4A18-B543-0F9203DA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B355-10B1-4EB8-98E7-33C4034E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E09A-B485-4938-94C2-1D15FF5D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E690-1C78-4960-9760-C6180673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789CA-75A3-4631-AF30-1904B217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29868-4BA2-4918-B344-78CC58A2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D990-BF51-458B-B6E7-A5073676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CBA0D-BCD5-43D8-8762-297E22EB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4E9A-B693-4C3C-B8BA-ED709646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A80E8-939C-4E60-AA52-D5A24EA1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3876-65CC-4DE2-8B88-C0CBDF88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2624-52D2-49BE-B126-2EFB7708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037DF-8413-4DAA-9A9E-4AB2DDC2D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00EC9-567C-4DE0-90B1-B566A83E1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ED6AC-FF4A-4183-8E82-609B7725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6A926-0795-4D04-B7BC-AE24DDAE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6332A-65B9-4862-ACCD-2B812A64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8D63-B4EF-4E40-88F5-8C9335B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198D-7BE5-4E27-BD55-7A7A35B83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B0690-BFC3-48CB-BFDE-FF2630B1A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508F9-789F-41C8-BA9A-7B256F72A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3391C-E085-44C8-8AD4-C5054CAF9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5E206-A774-414A-A47C-4B9C5E11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3E333-5CC1-42BE-BAE8-DE8CD71E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C1ED9-4251-4356-98A9-B447C5E3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18C0-D845-4FFF-BF66-ED0EE549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4B2F5-8324-4EA8-9B17-D425F885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50E41-AA40-4E07-998E-F96DD820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FD0DE-DD40-4B41-BE03-5470EB1D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EEC46-5105-46D9-B747-8EF6030C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4D618-6F5D-49E7-B672-05E28680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95BF-12EE-4F3E-803A-84E8893F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9714-40ED-4D4C-9674-65BCF8F7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8AAD-E2E1-444F-983F-B7206C51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ADBED-7CF9-474A-B920-5710ECCD6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7027A-FAD7-4784-B7B8-D717F92C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23A6-2B9C-4338-ADD4-CEDE757E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E3093-08FC-40EB-BD0E-605516F2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3818-6B4B-4331-BE7A-9DD41D0E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F3636-128F-4535-9E77-51D10A34A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08B97-A08D-4E10-AC51-CADDC8117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1A49C-4BF9-4738-9DF9-7F9F0505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FB617-B365-4971-9EA1-0BA3E36A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BB417-2BA5-462A-8C4E-0FBF85FF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48FE9-C421-4470-95C3-C9F85EA7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A467-5E33-4D8C-9FE2-9C3D4117E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4D51-E5B1-4628-8722-A8D6A5287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C9F8-D463-4CDB-AD0F-0A56CA04BC4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4260F-0333-4FB8-BCFA-5FA8225C4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8736-E525-495F-A85F-CBD8AFE76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C80E2-1563-4258-9566-3E3161CA4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4915" y="2041097"/>
            <a:ext cx="4805996" cy="680241"/>
          </a:xfrm>
        </p:spPr>
        <p:txBody>
          <a:bodyPr anchor="t">
            <a:noAutofit/>
          </a:bodyPr>
          <a:lstStyle/>
          <a:p>
            <a:pPr algn="l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of PD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AE88A3BC-1CF7-4402-BDFF-F34FAFF0C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73B70-AE24-49D6-ABE0-0FEBFC063487}"/>
              </a:ext>
            </a:extLst>
          </p:cNvPr>
          <p:cNvSpPr txBox="1"/>
          <p:nvPr/>
        </p:nvSpPr>
        <p:spPr>
          <a:xfrm>
            <a:off x="6779171" y="2885112"/>
            <a:ext cx="46174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It’s about the mission, not the money!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It’s about the giver, not the gift.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217AE-1D43-429C-BA0D-C9F4DB2E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Partnership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0138-3D6C-4614-8FCA-8EED47DF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Biblical PD is prayerfully asking people to help meet the financial needs of our ministry for the sake of </a:t>
            </a:r>
            <a:r>
              <a:rPr lang="en-US" b="1" i="1" dirty="0">
                <a:solidFill>
                  <a:srgbClr val="000000"/>
                </a:solidFill>
              </a:rPr>
              <a:t>their</a:t>
            </a:r>
            <a:r>
              <a:rPr lang="en-US" b="1" dirty="0">
                <a:solidFill>
                  <a:srgbClr val="000000"/>
                </a:solidFill>
              </a:rPr>
              <a:t> growth into Kingdom partners.</a:t>
            </a:r>
          </a:p>
        </p:txBody>
      </p:sp>
    </p:spTree>
    <p:extLst>
      <p:ext uri="{BB962C8B-B14F-4D97-AF65-F5344CB8AC3E}">
        <p14:creationId xmlns:p14="http://schemas.microsoft.com/office/powerpoint/2010/main" val="16994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217AE-1D43-429C-BA0D-C9F4DB2E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Partnership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0138-3D6C-4614-8FCA-8EED47DF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Biblical support development seeks partners who will join us financially – in order to help fulfill the </a:t>
            </a:r>
            <a:r>
              <a:rPr lang="en-US" b="1" i="1" u="sng" dirty="0">
                <a:solidFill>
                  <a:srgbClr val="000000"/>
                </a:solidFill>
              </a:rPr>
              <a:t>Great Commission</a:t>
            </a:r>
            <a:r>
              <a:rPr lang="en-US" b="1" i="1" dirty="0">
                <a:solidFill>
                  <a:srgbClr val="000000"/>
                </a:solidFill>
              </a:rPr>
              <a:t>!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217AE-1D43-429C-BA0D-C9F4DB2E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Partnership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0138-3D6C-4614-8FCA-8EED47DF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Partnership development is all about DISCIPLESHIP:</a:t>
            </a:r>
          </a:p>
          <a:p>
            <a:r>
              <a:rPr lang="en-US" b="1" dirty="0">
                <a:solidFill>
                  <a:srgbClr val="000000"/>
                </a:solidFill>
              </a:rPr>
              <a:t>Engaging God’s people in God’s global redemptive mission</a:t>
            </a:r>
          </a:p>
          <a:p>
            <a:r>
              <a:rPr lang="en-US" b="1" dirty="0">
                <a:solidFill>
                  <a:srgbClr val="000000"/>
                </a:solidFill>
              </a:rPr>
              <a:t>Individual believers (redemptive purpose, eternal rewards)</a:t>
            </a:r>
          </a:p>
          <a:p>
            <a:r>
              <a:rPr lang="en-US" b="1" dirty="0">
                <a:solidFill>
                  <a:srgbClr val="000000"/>
                </a:solidFill>
              </a:rPr>
              <a:t>The Church (from myopic missional focus to global missional vision)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Over past decades…</a:t>
            </a:r>
            <a:r>
              <a:rPr lang="en-US" b="1" u="sng" dirty="0">
                <a:solidFill>
                  <a:srgbClr val="000000"/>
                </a:solidFill>
              </a:rPr>
              <a:t>global</a:t>
            </a:r>
            <a:r>
              <a:rPr lang="en-US" b="1" dirty="0">
                <a:solidFill>
                  <a:srgbClr val="000000"/>
                </a:solidFill>
              </a:rPr>
              <a:t> to </a:t>
            </a:r>
            <a:r>
              <a:rPr lang="en-US" b="1" u="sng" dirty="0">
                <a:solidFill>
                  <a:srgbClr val="000000"/>
                </a:solidFill>
              </a:rPr>
              <a:t>local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Missional (GC) to experiential</a:t>
            </a:r>
          </a:p>
          <a:p>
            <a:r>
              <a:rPr lang="en-US" b="1" dirty="0">
                <a:solidFill>
                  <a:srgbClr val="000000"/>
                </a:solidFill>
              </a:rPr>
              <a:t>ISI = both local AND global!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D0CE8-36C3-4CA2-B426-E8EC76C60C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F446-E66A-4059-8E3D-593108DA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96528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Our guiding text is God’s Word, but we also employ 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Steve Shadrach’s </a:t>
            </a:r>
            <a:r>
              <a:rPr lang="en-US" b="1" dirty="0">
                <a:solidFill>
                  <a:srgbClr val="000000"/>
                </a:solidFill>
              </a:rPr>
              <a:t>book,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b="1" i="1" dirty="0">
                <a:solidFill>
                  <a:srgbClr val="000000"/>
                </a:solidFill>
              </a:rPr>
              <a:t>The God Ask.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3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D0CE8-36C3-4CA2-B426-E8EC76C60C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F446-E66A-4059-8E3D-593108DA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699786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“What if you were to start viewing yourself as a mobilizer? Not just moving people’s finances from one bank to another but moving their hearts from a temporal focus to an eternal one.”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					Steve Shadrach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000000"/>
                </a:solidFill>
              </a:rPr>
              <a:t>	</a:t>
            </a:r>
            <a:r>
              <a:rPr lang="en-US" sz="2000" i="1" dirty="0">
                <a:solidFill>
                  <a:srgbClr val="000000"/>
                </a:solidFill>
              </a:rPr>
              <a:t>The God Ask </a:t>
            </a:r>
            <a:r>
              <a:rPr lang="en-US" sz="2000" dirty="0">
                <a:solidFill>
                  <a:srgbClr val="000000"/>
                </a:solidFill>
              </a:rPr>
              <a:t>(p. 84)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9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1182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“Not that I seek the gift itself, but I seek for the profit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000000"/>
                </a:solidFill>
              </a:rPr>
              <a:t>which increases to your account.”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6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19"/>
            <a:ext cx="9833548" cy="1345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“I rejoiced in the Lord greatly, that now at last you have revived your concern for me; indeed, you were concerned before, but you lacked opportunity.”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4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659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“You have done well to share with me in my affliction.”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98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19"/>
            <a:ext cx="9833548" cy="1713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“You yourselves know, Philippians, that at the first preaching of the gospel, after I departed from Macedonia, no church shared with me in the matter of giving and receiving but you alone.”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1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1387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“Even in Thessalonica you sent a gift more than once for my needs.”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6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150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“Not that I seek the gift itself, but I seek for the profit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000000"/>
                </a:solidFill>
              </a:rPr>
              <a:t>which increases to your account.”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3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2901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“Not that I seek the gift itself, but I seek for the profit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000000"/>
                </a:solidFill>
              </a:rPr>
              <a:t>which increases to your account.”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Paraphrase: Don’t misunderstand, Philippians, my desire is not for your gifts, but rather for great spiritual dividends in the lives of those who give.</a:t>
            </a:r>
          </a:p>
        </p:txBody>
      </p:sp>
    </p:spTree>
    <p:extLst>
      <p:ext uri="{BB962C8B-B14F-4D97-AF65-F5344CB8AC3E}">
        <p14:creationId xmlns:p14="http://schemas.microsoft.com/office/powerpoint/2010/main" val="164359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1182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Key idea: What motivated the Apostle Paul in receiving gifts from his supporters was </a:t>
            </a:r>
            <a:r>
              <a:rPr lang="en-US" b="1" i="1" dirty="0">
                <a:solidFill>
                  <a:srgbClr val="000000"/>
                </a:solidFill>
              </a:rPr>
              <a:t>their </a:t>
            </a:r>
            <a:r>
              <a:rPr lang="en-US" b="1" dirty="0">
                <a:solidFill>
                  <a:srgbClr val="000000"/>
                </a:solidFill>
              </a:rPr>
              <a:t>spiritual growth.</a:t>
            </a:r>
          </a:p>
        </p:txBody>
      </p:sp>
    </p:spTree>
    <p:extLst>
      <p:ext uri="{BB962C8B-B14F-4D97-AF65-F5344CB8AC3E}">
        <p14:creationId xmlns:p14="http://schemas.microsoft.com/office/powerpoint/2010/main" val="7347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C4E88FD39D849B8EE2CE2E30374AE" ma:contentTypeVersion="13" ma:contentTypeDescription="Create a new document." ma:contentTypeScope="" ma:versionID="24b55145cf8356e65453ee5158f6e56c">
  <xsd:schema xmlns:xsd="http://www.w3.org/2001/XMLSchema" xmlns:xs="http://www.w3.org/2001/XMLSchema" xmlns:p="http://schemas.microsoft.com/office/2006/metadata/properties" xmlns:ns3="2effea72-6210-43b7-8828-b6c0913f93b7" xmlns:ns4="88df623c-8e41-4811-b067-5fa9488874f1" targetNamespace="http://schemas.microsoft.com/office/2006/metadata/properties" ma:root="true" ma:fieldsID="0159a03aa7582bbcafecf44375317991" ns3:_="" ns4:_="">
    <xsd:import namespace="2effea72-6210-43b7-8828-b6c0913f93b7"/>
    <xsd:import namespace="88df623c-8e41-4811-b067-5fa9488874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fea72-6210-43b7-8828-b6c0913f93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f623c-8e41-4811-b067-5fa948887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26E6BA-C8F5-48D1-AF64-A8C0545C1F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E4E81B-AEF1-4CB7-A4E8-B0CCECFDB039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2effea72-6210-43b7-8828-b6c0913f93b7"/>
    <ds:schemaRef ds:uri="http://schemas.microsoft.com/office/2006/documentManagement/types"/>
    <ds:schemaRef ds:uri="http://purl.org/dc/elements/1.1/"/>
    <ds:schemaRef ds:uri="88df623c-8e41-4811-b067-5fa9488874f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F933E6-5411-4000-B0F4-75E60E1D7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fea72-6210-43b7-8828-b6c0913f93b7"/>
    <ds:schemaRef ds:uri="88df623c-8e41-4811-b067-5fa9488874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1105</Words>
  <Application>Microsoft Office PowerPoint</Application>
  <PresentationFormat>Widescreen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Heart of PD</vt:lpstr>
      <vt:lpstr>Philippians 4:17</vt:lpstr>
      <vt:lpstr>Philippians 4:10</vt:lpstr>
      <vt:lpstr>Philippians 4:14</vt:lpstr>
      <vt:lpstr>Philippians 4:15</vt:lpstr>
      <vt:lpstr>Philippians 4:16</vt:lpstr>
      <vt:lpstr>Philippians 4:17</vt:lpstr>
      <vt:lpstr>Philippians 4:17</vt:lpstr>
      <vt:lpstr>Philippians 4:17</vt:lpstr>
      <vt:lpstr>Biblical Partnership Development</vt:lpstr>
      <vt:lpstr>Biblical Partnership Development</vt:lpstr>
      <vt:lpstr>Biblical Partnership Development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biblical approach to support development</dc:title>
  <dc:creator>Jeff Townsend</dc:creator>
  <cp:lastModifiedBy>Mickie Charlier</cp:lastModifiedBy>
  <cp:revision>77</cp:revision>
  <cp:lastPrinted>2021-01-22T16:52:41Z</cp:lastPrinted>
  <dcterms:created xsi:type="dcterms:W3CDTF">2020-04-10T18:07:05Z</dcterms:created>
  <dcterms:modified xsi:type="dcterms:W3CDTF">2021-07-28T17:13:30Z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0x010100752C4E88FD39D849B8EE2CE2E30374AE</vt:lpwstr>
  </property>
</Properties>
</file>