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60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9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3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3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15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33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78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8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58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49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4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6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2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2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4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8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2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E16C1C0-0832-4DD4-9A7F-16197F4636AF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7959BF5-2C38-49FE-B7B6-8ED56542A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9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4739C-2A45-4970-AFC0-19F530C8A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441" y="1660650"/>
            <a:ext cx="5917677" cy="2554758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STEP 2: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Gaining a Biblical Perspective</a:t>
            </a:r>
          </a:p>
        </p:txBody>
      </p:sp>
    </p:spTree>
    <p:extLst>
      <p:ext uri="{BB962C8B-B14F-4D97-AF65-F5344CB8AC3E}">
        <p14:creationId xmlns:p14="http://schemas.microsoft.com/office/powerpoint/2010/main" val="303804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6B2A-6727-4C90-989E-D850B31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important distinction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0F05B-D63A-4669-AB28-8E7A9D4AA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0" y="2489201"/>
            <a:ext cx="6684734" cy="4029586"/>
          </a:xfrm>
        </p:spPr>
        <p:txBody>
          <a:bodyPr>
            <a:normAutofit/>
          </a:bodyPr>
          <a:lstStyle/>
          <a:p>
            <a:r>
              <a:rPr lang="en-US" sz="2400" b="1" dirty="0"/>
              <a:t>Scripture is always our guide. But we must decide whether a given biblical passage is describing a past method God used to support His workers, one that would apply today, or a general principle.</a:t>
            </a:r>
          </a:p>
          <a:p>
            <a:r>
              <a:rPr lang="en-US" sz="2400" b="1" dirty="0"/>
              <a:t>Tithes paid to Levites </a:t>
            </a:r>
            <a:r>
              <a:rPr lang="en-US" b="1" dirty="0"/>
              <a:t>(Num 18:21, 31)</a:t>
            </a:r>
            <a:endParaRPr lang="en-US" sz="2400" b="1" dirty="0"/>
          </a:p>
          <a:p>
            <a:r>
              <a:rPr lang="en-US" sz="2400" b="1" dirty="0"/>
              <a:t>Paying church leaders </a:t>
            </a:r>
            <a:r>
              <a:rPr lang="en-US" b="1" dirty="0"/>
              <a:t>(1 Tim 5:17)</a:t>
            </a:r>
            <a:endParaRPr lang="en-US" sz="2400" b="1" dirty="0"/>
          </a:p>
          <a:p>
            <a:r>
              <a:rPr lang="en-US" sz="2400" b="1" dirty="0"/>
              <a:t>The worker is worthy of his wage </a:t>
            </a:r>
            <a:r>
              <a:rPr lang="en-US" b="1" dirty="0"/>
              <a:t>(1 Tim 5:18).</a:t>
            </a:r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3046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1D92-C6A1-4D2D-A92C-D42DF1EC2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1" y="927099"/>
            <a:ext cx="6648784" cy="709865"/>
          </a:xfrm>
        </p:spPr>
        <p:txBody>
          <a:bodyPr/>
          <a:lstStyle/>
          <a:p>
            <a:r>
              <a:rPr lang="en-US" b="1" dirty="0"/>
              <a:t>Significant Old Testament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16BF1-1E5E-49B1-B7F0-FEE68103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1" y="2489201"/>
            <a:ext cx="6397140" cy="3530599"/>
          </a:xfrm>
        </p:spPr>
        <p:txBody>
          <a:bodyPr>
            <a:normAutofit/>
          </a:bodyPr>
          <a:lstStyle/>
          <a:p>
            <a:r>
              <a:rPr lang="en-US" sz="2400" b="1" dirty="0"/>
              <a:t>The Levites in the O.T. were ministry workers supported by God’s people.</a:t>
            </a:r>
          </a:p>
          <a:p>
            <a:r>
              <a:rPr lang="en-US" sz="2400" b="1" dirty="0"/>
              <a:t>The people gave to the LORD</a:t>
            </a:r>
            <a:r>
              <a:rPr lang="en-US" sz="2000" b="1" dirty="0"/>
              <a:t>,</a:t>
            </a:r>
            <a:r>
              <a:rPr lang="en-US" sz="2400" b="1" dirty="0"/>
              <a:t> and He gave the tithe to the Levites.</a:t>
            </a:r>
          </a:p>
          <a:p>
            <a:r>
              <a:rPr lang="en-US" sz="2400" b="1" dirty="0"/>
              <a:t>The Levites also gave back to the LORD</a:t>
            </a:r>
            <a:r>
              <a:rPr lang="en-US" sz="2000" b="1" dirty="0"/>
              <a:t>.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1951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D274-13AE-44A8-A98D-A3039B98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AE86D-E7AD-43FE-BF7F-F119B2E88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0" y="2489201"/>
            <a:ext cx="6603618" cy="4044334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Lk 8:1-3—Jesus lived on the support of others.</a:t>
            </a:r>
          </a:p>
          <a:p>
            <a:r>
              <a:rPr lang="en-US" sz="2400" b="1" dirty="0"/>
              <a:t>Lk 10:7—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laborer is worthy of his wages. 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The Apostle Paul echoed this principle in 1 Cor 9:14—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 preach the Gospel should receive their living from the Gospel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Phil 4:17—Like Paul, we ask for support for the benefit of the giver.</a:t>
            </a: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1A586E-557F-4761-9B0C-3971AEBF60B2}"/>
              </a:ext>
            </a:extLst>
          </p:cNvPr>
          <p:cNvSpPr txBox="1"/>
          <p:nvPr/>
        </p:nvSpPr>
        <p:spPr>
          <a:xfrm>
            <a:off x="876300" y="965199"/>
            <a:ext cx="6593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Significant New Testament Ideas</a:t>
            </a:r>
          </a:p>
        </p:txBody>
      </p:sp>
    </p:spTree>
    <p:extLst>
      <p:ext uri="{BB962C8B-B14F-4D97-AF65-F5344CB8AC3E}">
        <p14:creationId xmlns:p14="http://schemas.microsoft.com/office/powerpoint/2010/main" val="53606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6F3A-E71A-4AB0-A1A5-B3291F02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Generous Biblical 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EAD61-E873-429E-9989-F94F85849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1" y="2489201"/>
            <a:ext cx="7752042" cy="3530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 9</a:t>
            </a:r>
          </a:p>
          <a:p>
            <a:r>
              <a:rPr lang="en-US" sz="2400" b="1" dirty="0"/>
              <a:t>The principle of sowing and reaping (v. 6)</a:t>
            </a:r>
          </a:p>
          <a:p>
            <a:r>
              <a:rPr lang="en-US" sz="2400" b="1" dirty="0"/>
              <a:t>The principle of cheerfulness (v. 7)</a:t>
            </a:r>
          </a:p>
          <a:p>
            <a:r>
              <a:rPr lang="en-US" sz="2400" b="1" dirty="0"/>
              <a:t>The principle of grace (v. 8)</a:t>
            </a:r>
          </a:p>
          <a:p>
            <a:r>
              <a:rPr lang="en-US" sz="2400" b="1" dirty="0"/>
              <a:t>The principle of God’s gracious re-supply (v. 10).</a:t>
            </a:r>
          </a:p>
        </p:txBody>
      </p:sp>
    </p:spTree>
    <p:extLst>
      <p:ext uri="{BB962C8B-B14F-4D97-AF65-F5344CB8AC3E}">
        <p14:creationId xmlns:p14="http://schemas.microsoft.com/office/powerpoint/2010/main" val="167154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6B110-ED5F-4F50-B637-EF04FFCCC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Important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4B65C-64F8-4E9B-98B5-8B07A7D20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39" y="2489201"/>
            <a:ext cx="7382211" cy="4014838"/>
          </a:xfrm>
        </p:spPr>
        <p:txBody>
          <a:bodyPr>
            <a:normAutofit/>
          </a:bodyPr>
          <a:lstStyle/>
          <a:p>
            <a:r>
              <a:rPr lang="en-US" sz="2400" b="1" dirty="0"/>
              <a:t>Since the Bible does not give clear examples</a:t>
            </a:r>
            <a:r>
              <a:rPr lang="en-US" sz="2400" b="1" dirty="0">
                <a:solidFill>
                  <a:srgbClr val="C00000"/>
                </a:solidFill>
              </a:rPr>
              <a:t>*</a:t>
            </a:r>
            <a:r>
              <a:rPr lang="en-US" sz="2400" b="1" dirty="0"/>
              <a:t> of one person asking another person for financial support, may we do this with God’s blessing?</a:t>
            </a:r>
          </a:p>
          <a:p>
            <a:r>
              <a:rPr lang="en-US" sz="2400" b="1" dirty="0"/>
              <a:t>George Müller’s conviction was: we may not.</a:t>
            </a:r>
          </a:p>
          <a:p>
            <a:r>
              <a:rPr lang="en-US" sz="2400" b="1" dirty="0"/>
              <a:t>Our conviction is: we may, based on the principle of 1 Cor 9:14.  </a:t>
            </a: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*</a:t>
            </a:r>
            <a:r>
              <a:rPr lang="en-US" sz="2400" b="1" dirty="0"/>
              <a:t>Cf. 1 Sam 25:8; 1 Kings 17:11; Jn 4:7 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383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607</TotalTime>
  <Words>306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STEP 2: Gaining a Biblical Perspective</vt:lpstr>
      <vt:lpstr>An important distinction</vt:lpstr>
      <vt:lpstr>Significant Old Testament Ideas</vt:lpstr>
      <vt:lpstr>  </vt:lpstr>
      <vt:lpstr>Generous Biblical Giving</vt:lpstr>
      <vt:lpstr>An Important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Gaining a biblical perspective</dc:title>
  <dc:creator>Jeff Townsend</dc:creator>
  <cp:lastModifiedBy>Mickie Charlier</cp:lastModifiedBy>
  <cp:revision>34</cp:revision>
  <dcterms:created xsi:type="dcterms:W3CDTF">2018-07-17T14:57:33Z</dcterms:created>
  <dcterms:modified xsi:type="dcterms:W3CDTF">2021-10-24T22:19:24Z</dcterms:modified>
</cp:coreProperties>
</file>