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97" r:id="rId3"/>
    <p:sldId id="258" r:id="rId4"/>
    <p:sldId id="296" r:id="rId5"/>
    <p:sldId id="295" r:id="rId6"/>
    <p:sldId id="266" r:id="rId7"/>
    <p:sldId id="294" r:id="rId8"/>
    <p:sldId id="291" r:id="rId9"/>
    <p:sldId id="292" r:id="rId10"/>
    <p:sldId id="293" r:id="rId11"/>
    <p:sldId id="287" r:id="rId12"/>
    <p:sldId id="288" r:id="rId13"/>
    <p:sldId id="282" r:id="rId14"/>
    <p:sldId id="281" r:id="rId15"/>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2C16"/>
    <a:srgbClr val="0C788E"/>
    <a:srgbClr val="025198"/>
    <a:srgbClr val="000099"/>
    <a:srgbClr val="1C1C1C"/>
    <a:srgbClr val="660066"/>
    <a:srgbClr val="000058"/>
    <a:srgbClr val="2E1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75" autoAdjust="0"/>
    <p:restoredTop sz="94652" autoAdjust="0"/>
  </p:normalViewPr>
  <p:slideViewPr>
    <p:cSldViewPr>
      <p:cViewPr varScale="1">
        <p:scale>
          <a:sx n="57" d="100"/>
          <a:sy n="57" d="100"/>
        </p:scale>
        <p:origin x="1130" y="4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13969-5929-4FDC-ABD9-4B483425DC7D}" type="datetimeFigureOut">
              <a:rPr lang="en-US" smtClean="0"/>
              <a:t>3/12/2024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330A3-9284-4A4A-AF5A-3460247C8DB2}" type="slidenum">
              <a:rPr lang="en-US" smtClean="0"/>
              <a:t>‹#›</a:t>
            </a:fld>
            <a:endParaRPr lang="en-US"/>
          </a:p>
        </p:txBody>
      </p:sp>
    </p:spTree>
    <p:extLst>
      <p:ext uri="{BB962C8B-B14F-4D97-AF65-F5344CB8AC3E}">
        <p14:creationId xmlns:p14="http://schemas.microsoft.com/office/powerpoint/2010/main" val="903915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725AB9-CDB1-4C2F-A45F-7D0C6B2AA40E}" type="slidenum">
              <a:rPr lang="en-US" smtClean="0"/>
              <a:t>7</a:t>
            </a:fld>
            <a:endParaRPr lang="en-US"/>
          </a:p>
        </p:txBody>
      </p:sp>
    </p:spTree>
    <p:extLst>
      <p:ext uri="{BB962C8B-B14F-4D97-AF65-F5344CB8AC3E}">
        <p14:creationId xmlns:p14="http://schemas.microsoft.com/office/powerpoint/2010/main" val="3235747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725AB9-CDB1-4C2F-A45F-7D0C6B2AA40E}" type="slidenum">
              <a:rPr lang="en-US" smtClean="0"/>
              <a:t>8</a:t>
            </a:fld>
            <a:endParaRPr lang="en-US"/>
          </a:p>
        </p:txBody>
      </p:sp>
    </p:spTree>
    <p:extLst>
      <p:ext uri="{BB962C8B-B14F-4D97-AF65-F5344CB8AC3E}">
        <p14:creationId xmlns:p14="http://schemas.microsoft.com/office/powerpoint/2010/main" val="3713756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725AB9-CDB1-4C2F-A45F-7D0C6B2AA40E}" type="slidenum">
              <a:rPr lang="en-US" smtClean="0"/>
              <a:t>9</a:t>
            </a:fld>
            <a:endParaRPr lang="en-US"/>
          </a:p>
        </p:txBody>
      </p:sp>
    </p:spTree>
    <p:extLst>
      <p:ext uri="{BB962C8B-B14F-4D97-AF65-F5344CB8AC3E}">
        <p14:creationId xmlns:p14="http://schemas.microsoft.com/office/powerpoint/2010/main" val="677143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725AB9-CDB1-4C2F-A45F-7D0C6B2AA40E}" type="slidenum">
              <a:rPr lang="en-US" smtClean="0"/>
              <a:t>10</a:t>
            </a:fld>
            <a:endParaRPr lang="en-US"/>
          </a:p>
        </p:txBody>
      </p:sp>
    </p:spTree>
    <p:extLst>
      <p:ext uri="{BB962C8B-B14F-4D97-AF65-F5344CB8AC3E}">
        <p14:creationId xmlns:p14="http://schemas.microsoft.com/office/powerpoint/2010/main" val="2382677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Another way of picturing our interpersonal and/or work styles is using this graph with X and Y axes. As you can see…</a:t>
            </a:r>
          </a:p>
        </p:txBody>
      </p:sp>
      <p:sp>
        <p:nvSpPr>
          <p:cNvPr id="4" name="Slide Number Placeholder 3"/>
          <p:cNvSpPr>
            <a:spLocks noGrp="1"/>
          </p:cNvSpPr>
          <p:nvPr>
            <p:ph type="sldNum" sz="quarter" idx="5"/>
          </p:nvPr>
        </p:nvSpPr>
        <p:spPr/>
        <p:txBody>
          <a:bodyPr/>
          <a:lstStyle/>
          <a:p>
            <a:fld id="{28725AB9-CDB1-4C2F-A45F-7D0C6B2AA40E}" type="slidenum">
              <a:rPr lang="en-US" smtClean="0"/>
              <a:t>11</a:t>
            </a:fld>
            <a:endParaRPr lang="en-US"/>
          </a:p>
        </p:txBody>
      </p:sp>
    </p:spTree>
    <p:extLst>
      <p:ext uri="{BB962C8B-B14F-4D97-AF65-F5344CB8AC3E}">
        <p14:creationId xmlns:p14="http://schemas.microsoft.com/office/powerpoint/2010/main" val="1883939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is a blend of two or more personality types and therefore display varying levels of characteristics depending on the mix and strength of our styles, as well as the different environments we may find ourselves. But typically, most people have one dominant and one secondary style which serves to balance out the extremes of any one personality type.</a:t>
            </a:r>
          </a:p>
        </p:txBody>
      </p:sp>
      <p:sp>
        <p:nvSpPr>
          <p:cNvPr id="4" name="Slide Number Placeholder 3"/>
          <p:cNvSpPr>
            <a:spLocks noGrp="1"/>
          </p:cNvSpPr>
          <p:nvPr>
            <p:ph type="sldNum" sz="quarter" idx="5"/>
          </p:nvPr>
        </p:nvSpPr>
        <p:spPr/>
        <p:txBody>
          <a:bodyPr/>
          <a:lstStyle/>
          <a:p>
            <a:fld id="{28725AB9-CDB1-4C2F-A45F-7D0C6B2AA40E}" type="slidenum">
              <a:rPr lang="en-US" smtClean="0"/>
              <a:t>12</a:t>
            </a:fld>
            <a:endParaRPr lang="en-US"/>
          </a:p>
        </p:txBody>
      </p:sp>
    </p:spTree>
    <p:extLst>
      <p:ext uri="{BB962C8B-B14F-4D97-AF65-F5344CB8AC3E}">
        <p14:creationId xmlns:p14="http://schemas.microsoft.com/office/powerpoint/2010/main" val="177448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FA87-973D-45C2-BB45-6575FAE2CCE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CF5462-7038-4D67-A6A0-46FC2E4AADA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348F666E-17ED-4D6A-9AFE-006C5B44CB2C}"/>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3DB45950-CB86-4379-AE93-DC639137EECC}"/>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8F011722-9764-4004-A031-79B970E2DCC0}"/>
              </a:ext>
            </a:extLst>
          </p:cNvPr>
          <p:cNvSpPr>
            <a:spLocks noGrp="1" noChangeArrowheads="1"/>
          </p:cNvSpPr>
          <p:nvPr>
            <p:ph type="sldNum" sz="quarter" idx="12"/>
          </p:nvPr>
        </p:nvSpPr>
        <p:spPr>
          <a:ln/>
        </p:spPr>
        <p:txBody>
          <a:bodyPr/>
          <a:lstStyle>
            <a:lvl1pPr>
              <a:defRPr/>
            </a:lvl1pPr>
          </a:lstStyle>
          <a:p>
            <a:fld id="{56DFDA49-36EE-4CC4-A307-C2C209F2BDEF}" type="slidenum">
              <a:rPr lang="es-ES" altLang="en-US"/>
              <a:pPr/>
              <a:t>‹#›</a:t>
            </a:fld>
            <a:endParaRPr lang="es-ES" altLang="en-US"/>
          </a:p>
        </p:txBody>
      </p:sp>
    </p:spTree>
    <p:extLst>
      <p:ext uri="{BB962C8B-B14F-4D97-AF65-F5344CB8AC3E}">
        <p14:creationId xmlns:p14="http://schemas.microsoft.com/office/powerpoint/2010/main" val="232438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4857-E55B-419B-81FB-A28821CF8C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2428EF-499B-4873-A033-BEC2D15B1D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75AE50-0F6C-4863-9138-578317AB50D2}"/>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97698FA7-5718-45DB-894A-B9AEAFEFCF4A}"/>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8B4BA738-76A2-4CAF-9810-74EE74C33DDD}"/>
              </a:ext>
            </a:extLst>
          </p:cNvPr>
          <p:cNvSpPr>
            <a:spLocks noGrp="1" noChangeArrowheads="1"/>
          </p:cNvSpPr>
          <p:nvPr>
            <p:ph type="sldNum" sz="quarter" idx="12"/>
          </p:nvPr>
        </p:nvSpPr>
        <p:spPr>
          <a:ln/>
        </p:spPr>
        <p:txBody>
          <a:bodyPr/>
          <a:lstStyle>
            <a:lvl1pPr>
              <a:defRPr/>
            </a:lvl1pPr>
          </a:lstStyle>
          <a:p>
            <a:fld id="{81A78DB6-EC65-4D50-A0D4-C87717946100}" type="slidenum">
              <a:rPr lang="es-ES" altLang="en-US"/>
              <a:pPr/>
              <a:t>‹#›</a:t>
            </a:fld>
            <a:endParaRPr lang="es-ES" altLang="en-US"/>
          </a:p>
        </p:txBody>
      </p:sp>
    </p:spTree>
    <p:extLst>
      <p:ext uri="{BB962C8B-B14F-4D97-AF65-F5344CB8AC3E}">
        <p14:creationId xmlns:p14="http://schemas.microsoft.com/office/powerpoint/2010/main" val="35834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6043BD-4FAA-4101-A490-DA39ECCBF61B}"/>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B31229-F109-447C-9767-A885B0F3912D}"/>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F0EF53-7EC4-4EC0-B819-C3A2FA61B34A}"/>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9931FA3B-BF22-46B0-A9C7-4B5131CE1972}"/>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7F340363-DA40-4D07-A4B2-5A9CBD9EAEFA}"/>
              </a:ext>
            </a:extLst>
          </p:cNvPr>
          <p:cNvSpPr>
            <a:spLocks noGrp="1" noChangeArrowheads="1"/>
          </p:cNvSpPr>
          <p:nvPr>
            <p:ph type="sldNum" sz="quarter" idx="12"/>
          </p:nvPr>
        </p:nvSpPr>
        <p:spPr>
          <a:ln/>
        </p:spPr>
        <p:txBody>
          <a:bodyPr/>
          <a:lstStyle>
            <a:lvl1pPr>
              <a:defRPr/>
            </a:lvl1pPr>
          </a:lstStyle>
          <a:p>
            <a:fld id="{140B2D5C-8A5F-468C-8F72-3C932317B983}" type="slidenum">
              <a:rPr lang="es-ES" altLang="en-US"/>
              <a:pPr/>
              <a:t>‹#›</a:t>
            </a:fld>
            <a:endParaRPr lang="es-ES" altLang="en-US"/>
          </a:p>
        </p:txBody>
      </p:sp>
    </p:spTree>
    <p:extLst>
      <p:ext uri="{BB962C8B-B14F-4D97-AF65-F5344CB8AC3E}">
        <p14:creationId xmlns:p14="http://schemas.microsoft.com/office/powerpoint/2010/main" val="2022293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CF0E2-D548-4864-90C7-5DA1A656E6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607587-2D9C-424D-BB99-6CD259D70D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26CF49-A4D8-4977-B2FF-AE2E78B9C759}"/>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A14053EB-A4E6-4158-A8DC-196026FF9E2A}"/>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46F329A7-D4FB-440C-B436-5DF2EB2D5468}"/>
              </a:ext>
            </a:extLst>
          </p:cNvPr>
          <p:cNvSpPr>
            <a:spLocks noGrp="1" noChangeArrowheads="1"/>
          </p:cNvSpPr>
          <p:nvPr>
            <p:ph type="sldNum" sz="quarter" idx="12"/>
          </p:nvPr>
        </p:nvSpPr>
        <p:spPr>
          <a:ln/>
        </p:spPr>
        <p:txBody>
          <a:bodyPr/>
          <a:lstStyle>
            <a:lvl1pPr>
              <a:defRPr/>
            </a:lvl1pPr>
          </a:lstStyle>
          <a:p>
            <a:fld id="{DEC5DCFE-4364-4956-83CC-241C5F9844E8}" type="slidenum">
              <a:rPr lang="es-ES" altLang="en-US"/>
              <a:pPr/>
              <a:t>‹#›</a:t>
            </a:fld>
            <a:endParaRPr lang="es-ES" altLang="en-US"/>
          </a:p>
        </p:txBody>
      </p:sp>
    </p:spTree>
    <p:extLst>
      <p:ext uri="{BB962C8B-B14F-4D97-AF65-F5344CB8AC3E}">
        <p14:creationId xmlns:p14="http://schemas.microsoft.com/office/powerpoint/2010/main" val="1964988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4B80-9B80-4ECA-A69D-9299AA8E65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E68DD2-59AD-4496-97D0-41AFDB1BD96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8A0FC6D6-179B-4690-A929-E0E85206929A}"/>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18002EAF-11D4-4AD6-A0A4-4A306F9D2CED}"/>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0837D856-59C9-442C-B7BB-1098169918FF}"/>
              </a:ext>
            </a:extLst>
          </p:cNvPr>
          <p:cNvSpPr>
            <a:spLocks noGrp="1" noChangeArrowheads="1"/>
          </p:cNvSpPr>
          <p:nvPr>
            <p:ph type="sldNum" sz="quarter" idx="12"/>
          </p:nvPr>
        </p:nvSpPr>
        <p:spPr>
          <a:ln/>
        </p:spPr>
        <p:txBody>
          <a:bodyPr/>
          <a:lstStyle>
            <a:lvl1pPr>
              <a:defRPr/>
            </a:lvl1pPr>
          </a:lstStyle>
          <a:p>
            <a:fld id="{DDB41ABF-E71E-4E5C-98D0-346B8435AF48}" type="slidenum">
              <a:rPr lang="es-ES" altLang="en-US"/>
              <a:pPr/>
              <a:t>‹#›</a:t>
            </a:fld>
            <a:endParaRPr lang="es-ES" altLang="en-US"/>
          </a:p>
        </p:txBody>
      </p:sp>
    </p:spTree>
    <p:extLst>
      <p:ext uri="{BB962C8B-B14F-4D97-AF65-F5344CB8AC3E}">
        <p14:creationId xmlns:p14="http://schemas.microsoft.com/office/powerpoint/2010/main" val="1721131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5FDA-F381-48CB-8E76-4206638594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A138CB-8989-4B5B-9F0E-F2D09EF58300}"/>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4E5428-288D-4D41-873E-9E732A15D894}"/>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28B4E9-1FE3-41E4-92D3-8243E664E7F1}"/>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a:extLst>
              <a:ext uri="{FF2B5EF4-FFF2-40B4-BE49-F238E27FC236}">
                <a16:creationId xmlns:a16="http://schemas.microsoft.com/office/drawing/2014/main" id="{ADBEE381-3786-4696-B85A-6C0759EA883E}"/>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a:extLst>
              <a:ext uri="{FF2B5EF4-FFF2-40B4-BE49-F238E27FC236}">
                <a16:creationId xmlns:a16="http://schemas.microsoft.com/office/drawing/2014/main" id="{EEC8297F-3144-44F2-8B31-FD95AF312276}"/>
              </a:ext>
            </a:extLst>
          </p:cNvPr>
          <p:cNvSpPr>
            <a:spLocks noGrp="1" noChangeArrowheads="1"/>
          </p:cNvSpPr>
          <p:nvPr>
            <p:ph type="sldNum" sz="quarter" idx="12"/>
          </p:nvPr>
        </p:nvSpPr>
        <p:spPr>
          <a:ln/>
        </p:spPr>
        <p:txBody>
          <a:bodyPr/>
          <a:lstStyle>
            <a:lvl1pPr>
              <a:defRPr/>
            </a:lvl1pPr>
          </a:lstStyle>
          <a:p>
            <a:fld id="{5612DC59-70E6-489B-B207-3BFED2CD91D9}" type="slidenum">
              <a:rPr lang="es-ES" altLang="en-US"/>
              <a:pPr/>
              <a:t>‹#›</a:t>
            </a:fld>
            <a:endParaRPr lang="es-ES" altLang="en-US"/>
          </a:p>
        </p:txBody>
      </p:sp>
    </p:spTree>
    <p:extLst>
      <p:ext uri="{BB962C8B-B14F-4D97-AF65-F5344CB8AC3E}">
        <p14:creationId xmlns:p14="http://schemas.microsoft.com/office/powerpoint/2010/main" val="129676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9064-29E7-4184-9789-CB051E1AF16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646AE-0FB9-4190-BA0C-CF507879E6C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995E68-4E8D-4880-89D0-FA80DD3614A3}"/>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61B21B-3B6F-40EC-BE36-19AA0669F2D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8A74B8-4BEF-443B-8C85-0B39D7CFE54E}"/>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6DE329-8E85-4CF2-B08B-D458E290D69A}"/>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8" name="Rectangle 5">
            <a:extLst>
              <a:ext uri="{FF2B5EF4-FFF2-40B4-BE49-F238E27FC236}">
                <a16:creationId xmlns:a16="http://schemas.microsoft.com/office/drawing/2014/main" id="{80993261-4FFA-4BF2-A00A-7B42037732F7}"/>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9" name="Rectangle 6">
            <a:extLst>
              <a:ext uri="{FF2B5EF4-FFF2-40B4-BE49-F238E27FC236}">
                <a16:creationId xmlns:a16="http://schemas.microsoft.com/office/drawing/2014/main" id="{EA6FB95F-7F0A-48EF-B7E9-08AC4A2B6E94}"/>
              </a:ext>
            </a:extLst>
          </p:cNvPr>
          <p:cNvSpPr>
            <a:spLocks noGrp="1" noChangeArrowheads="1"/>
          </p:cNvSpPr>
          <p:nvPr>
            <p:ph type="sldNum" sz="quarter" idx="12"/>
          </p:nvPr>
        </p:nvSpPr>
        <p:spPr>
          <a:ln/>
        </p:spPr>
        <p:txBody>
          <a:bodyPr/>
          <a:lstStyle>
            <a:lvl1pPr>
              <a:defRPr/>
            </a:lvl1pPr>
          </a:lstStyle>
          <a:p>
            <a:fld id="{D86491D1-7D81-4A13-8B2F-BE5017FD8F64}" type="slidenum">
              <a:rPr lang="es-ES" altLang="en-US"/>
              <a:pPr/>
              <a:t>‹#›</a:t>
            </a:fld>
            <a:endParaRPr lang="es-ES" altLang="en-US"/>
          </a:p>
        </p:txBody>
      </p:sp>
    </p:spTree>
    <p:extLst>
      <p:ext uri="{BB962C8B-B14F-4D97-AF65-F5344CB8AC3E}">
        <p14:creationId xmlns:p14="http://schemas.microsoft.com/office/powerpoint/2010/main" val="1617841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742A0-013C-45C9-BFFF-AC50DA391DFC}"/>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03D22B9-70AF-447A-A5F6-DAE1614C51B0}"/>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5">
            <a:extLst>
              <a:ext uri="{FF2B5EF4-FFF2-40B4-BE49-F238E27FC236}">
                <a16:creationId xmlns:a16="http://schemas.microsoft.com/office/drawing/2014/main" id="{65612E73-96B6-4313-9537-0A3740817A68}"/>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5" name="Rectangle 6">
            <a:extLst>
              <a:ext uri="{FF2B5EF4-FFF2-40B4-BE49-F238E27FC236}">
                <a16:creationId xmlns:a16="http://schemas.microsoft.com/office/drawing/2014/main" id="{39BCEC64-CDC9-4319-B63F-E93356B49564}"/>
              </a:ext>
            </a:extLst>
          </p:cNvPr>
          <p:cNvSpPr>
            <a:spLocks noGrp="1" noChangeArrowheads="1"/>
          </p:cNvSpPr>
          <p:nvPr>
            <p:ph type="sldNum" sz="quarter" idx="12"/>
          </p:nvPr>
        </p:nvSpPr>
        <p:spPr>
          <a:ln/>
        </p:spPr>
        <p:txBody>
          <a:bodyPr/>
          <a:lstStyle>
            <a:lvl1pPr>
              <a:defRPr/>
            </a:lvl1pPr>
          </a:lstStyle>
          <a:p>
            <a:fld id="{1DC8AC59-9F1E-46F3-8F2C-B88FA4101450}" type="slidenum">
              <a:rPr lang="es-ES" altLang="en-US"/>
              <a:pPr/>
              <a:t>‹#›</a:t>
            </a:fld>
            <a:endParaRPr lang="es-ES" altLang="en-US"/>
          </a:p>
        </p:txBody>
      </p:sp>
    </p:spTree>
    <p:extLst>
      <p:ext uri="{BB962C8B-B14F-4D97-AF65-F5344CB8AC3E}">
        <p14:creationId xmlns:p14="http://schemas.microsoft.com/office/powerpoint/2010/main" val="2191593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3EDEDAD-4948-4E4C-B850-75C533FFF9B4}"/>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5">
            <a:extLst>
              <a:ext uri="{FF2B5EF4-FFF2-40B4-BE49-F238E27FC236}">
                <a16:creationId xmlns:a16="http://schemas.microsoft.com/office/drawing/2014/main" id="{765FA8D8-EC31-4A77-860A-62B23D204158}"/>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4" name="Rectangle 6">
            <a:extLst>
              <a:ext uri="{FF2B5EF4-FFF2-40B4-BE49-F238E27FC236}">
                <a16:creationId xmlns:a16="http://schemas.microsoft.com/office/drawing/2014/main" id="{A4B0E74F-08D9-4E69-8951-E4E858084876}"/>
              </a:ext>
            </a:extLst>
          </p:cNvPr>
          <p:cNvSpPr>
            <a:spLocks noGrp="1" noChangeArrowheads="1"/>
          </p:cNvSpPr>
          <p:nvPr>
            <p:ph type="sldNum" sz="quarter" idx="12"/>
          </p:nvPr>
        </p:nvSpPr>
        <p:spPr>
          <a:ln/>
        </p:spPr>
        <p:txBody>
          <a:bodyPr/>
          <a:lstStyle>
            <a:lvl1pPr>
              <a:defRPr/>
            </a:lvl1pPr>
          </a:lstStyle>
          <a:p>
            <a:fld id="{5C27A29F-7E27-4B73-8427-AAAE60A2B5A3}" type="slidenum">
              <a:rPr lang="es-ES" altLang="en-US"/>
              <a:pPr/>
              <a:t>‹#›</a:t>
            </a:fld>
            <a:endParaRPr lang="es-ES" altLang="en-US"/>
          </a:p>
        </p:txBody>
      </p:sp>
    </p:spTree>
    <p:extLst>
      <p:ext uri="{BB962C8B-B14F-4D97-AF65-F5344CB8AC3E}">
        <p14:creationId xmlns:p14="http://schemas.microsoft.com/office/powerpoint/2010/main" val="267342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C05C-DD45-4EA4-875C-7F303E73A82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C0666F-48CE-4DB2-96A9-A98FCC4C2A1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4F95FA-7406-4824-A079-557D7F2CA8C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3BA9D13-3C70-4CBA-9D84-14DAE93BE0BD}"/>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a:extLst>
              <a:ext uri="{FF2B5EF4-FFF2-40B4-BE49-F238E27FC236}">
                <a16:creationId xmlns:a16="http://schemas.microsoft.com/office/drawing/2014/main" id="{DCDBBD29-D5BF-4876-857D-C86B6A928C4E}"/>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a:extLst>
              <a:ext uri="{FF2B5EF4-FFF2-40B4-BE49-F238E27FC236}">
                <a16:creationId xmlns:a16="http://schemas.microsoft.com/office/drawing/2014/main" id="{D17714A7-D122-42E7-B98C-AF6461EA482B}"/>
              </a:ext>
            </a:extLst>
          </p:cNvPr>
          <p:cNvSpPr>
            <a:spLocks noGrp="1" noChangeArrowheads="1"/>
          </p:cNvSpPr>
          <p:nvPr>
            <p:ph type="sldNum" sz="quarter" idx="12"/>
          </p:nvPr>
        </p:nvSpPr>
        <p:spPr>
          <a:ln/>
        </p:spPr>
        <p:txBody>
          <a:bodyPr/>
          <a:lstStyle>
            <a:lvl1pPr>
              <a:defRPr/>
            </a:lvl1pPr>
          </a:lstStyle>
          <a:p>
            <a:fld id="{06B4235F-F6EB-4D29-989B-667863B1FEFA}" type="slidenum">
              <a:rPr lang="es-ES" altLang="en-US"/>
              <a:pPr/>
              <a:t>‹#›</a:t>
            </a:fld>
            <a:endParaRPr lang="es-ES" altLang="en-US"/>
          </a:p>
        </p:txBody>
      </p:sp>
    </p:spTree>
    <p:extLst>
      <p:ext uri="{BB962C8B-B14F-4D97-AF65-F5344CB8AC3E}">
        <p14:creationId xmlns:p14="http://schemas.microsoft.com/office/powerpoint/2010/main" val="2987589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A878-DC5D-4461-A722-AC45FD196AF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3C2C55-5341-42EE-A0AB-4586DD274A4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A926A45B-807B-4055-88F4-208B207317C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69CAEB1-D42A-43E8-A39E-7C7C245031C9}"/>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a:extLst>
              <a:ext uri="{FF2B5EF4-FFF2-40B4-BE49-F238E27FC236}">
                <a16:creationId xmlns:a16="http://schemas.microsoft.com/office/drawing/2014/main" id="{004ABD01-3089-4CDA-84DD-665EC605B90F}"/>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a:extLst>
              <a:ext uri="{FF2B5EF4-FFF2-40B4-BE49-F238E27FC236}">
                <a16:creationId xmlns:a16="http://schemas.microsoft.com/office/drawing/2014/main" id="{52DAEA91-C8E5-40B9-992D-44CEF2ACEF17}"/>
              </a:ext>
            </a:extLst>
          </p:cNvPr>
          <p:cNvSpPr>
            <a:spLocks noGrp="1" noChangeArrowheads="1"/>
          </p:cNvSpPr>
          <p:nvPr>
            <p:ph type="sldNum" sz="quarter" idx="12"/>
          </p:nvPr>
        </p:nvSpPr>
        <p:spPr>
          <a:ln/>
        </p:spPr>
        <p:txBody>
          <a:bodyPr/>
          <a:lstStyle>
            <a:lvl1pPr>
              <a:defRPr/>
            </a:lvl1pPr>
          </a:lstStyle>
          <a:p>
            <a:fld id="{97037D36-807E-4F42-B408-505606AE07C7}" type="slidenum">
              <a:rPr lang="es-ES" altLang="en-US"/>
              <a:pPr/>
              <a:t>‹#›</a:t>
            </a:fld>
            <a:endParaRPr lang="es-ES" altLang="en-US"/>
          </a:p>
        </p:txBody>
      </p:sp>
    </p:spTree>
    <p:extLst>
      <p:ext uri="{BB962C8B-B14F-4D97-AF65-F5344CB8AC3E}">
        <p14:creationId xmlns:p14="http://schemas.microsoft.com/office/powerpoint/2010/main" val="1284287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913A31C-B4A8-4DEB-B5A7-C536C6C7A47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a:extLst>
              <a:ext uri="{FF2B5EF4-FFF2-40B4-BE49-F238E27FC236}">
                <a16:creationId xmlns:a16="http://schemas.microsoft.com/office/drawing/2014/main" id="{D0685446-84B0-409C-97FB-63D306DA35A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a:extLst>
              <a:ext uri="{FF2B5EF4-FFF2-40B4-BE49-F238E27FC236}">
                <a16:creationId xmlns:a16="http://schemas.microsoft.com/office/drawing/2014/main" id="{9D439300-0A28-40ED-ADE1-AF5651EE5A31}"/>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n-US"/>
          </a:p>
        </p:txBody>
      </p:sp>
      <p:sp>
        <p:nvSpPr>
          <p:cNvPr id="1029" name="Rectangle 5">
            <a:extLst>
              <a:ext uri="{FF2B5EF4-FFF2-40B4-BE49-F238E27FC236}">
                <a16:creationId xmlns:a16="http://schemas.microsoft.com/office/drawing/2014/main" id="{5FE9EEF9-261A-4DB1-8B14-5FC825DD6B4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n-US"/>
          </a:p>
        </p:txBody>
      </p:sp>
      <p:sp>
        <p:nvSpPr>
          <p:cNvPr id="1030" name="Rectangle 6">
            <a:extLst>
              <a:ext uri="{FF2B5EF4-FFF2-40B4-BE49-F238E27FC236}">
                <a16:creationId xmlns:a16="http://schemas.microsoft.com/office/drawing/2014/main" id="{C9BDF516-DCC2-4712-97E3-4F8C26C97362}"/>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AF51DE3F-7118-494F-AD64-39BF7FD4FE1D}" type="slidenum">
              <a:rPr lang="es-ES" altLang="en-US"/>
              <a:pPr/>
              <a:t>‹#›</a:t>
            </a:fld>
            <a:endParaRPr lang="es-E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110">
            <a:extLst>
              <a:ext uri="{FF2B5EF4-FFF2-40B4-BE49-F238E27FC236}">
                <a16:creationId xmlns:a16="http://schemas.microsoft.com/office/drawing/2014/main" id="{C8D46C52-376F-43B3-B08C-CA0A7DD85946}"/>
              </a:ext>
            </a:extLst>
          </p:cNvPr>
          <p:cNvSpPr>
            <a:spLocks noGrp="1" noChangeArrowheads="1"/>
          </p:cNvSpPr>
          <p:nvPr>
            <p:ph type="ctrTitle"/>
          </p:nvPr>
        </p:nvSpPr>
        <p:spPr>
          <a:xfrm>
            <a:off x="2376488" y="2168860"/>
            <a:ext cx="4427537" cy="2520279"/>
          </a:xfrm>
          <a:noFill/>
        </p:spPr>
        <p:txBody>
          <a:bodyPr anchor="ctr"/>
          <a:lstStyle/>
          <a:p>
            <a:pPr eaLnBrk="1" hangingPunct="1"/>
            <a:r>
              <a:rPr lang="es-UY" altLang="en-US" sz="8800" b="1" dirty="0">
                <a:solidFill>
                  <a:schemeClr val="tx1"/>
                </a:solidFill>
              </a:rPr>
              <a:t>DISC</a:t>
            </a:r>
            <a:br>
              <a:rPr lang="es-UY" altLang="en-US" sz="8800" b="1" dirty="0">
                <a:solidFill>
                  <a:schemeClr val="tx1"/>
                </a:solidFill>
              </a:rPr>
            </a:br>
            <a:r>
              <a:rPr lang="es-UY" altLang="en-US" sz="8800" b="1" dirty="0">
                <a:solidFill>
                  <a:schemeClr val="tx1"/>
                </a:solidFill>
              </a:rPr>
              <a:t>in PD</a:t>
            </a:r>
            <a:endParaRPr lang="es-ES" altLang="en-US" sz="8800" b="1" dirty="0">
              <a:solidFill>
                <a:schemeClr val="tx1"/>
              </a:solidFill>
            </a:endParaRPr>
          </a:p>
        </p:txBody>
      </p:sp>
      <p:sp>
        <p:nvSpPr>
          <p:cNvPr id="2051" name="Rectangle 122">
            <a:extLst>
              <a:ext uri="{FF2B5EF4-FFF2-40B4-BE49-F238E27FC236}">
                <a16:creationId xmlns:a16="http://schemas.microsoft.com/office/drawing/2014/main" id="{94F841D4-B460-4D5A-BA5C-8D111151DB14}"/>
              </a:ext>
            </a:extLst>
          </p:cNvPr>
          <p:cNvSpPr>
            <a:spLocks noChangeArrowheads="1"/>
          </p:cNvSpPr>
          <p:nvPr/>
        </p:nvSpPr>
        <p:spPr bwMode="auto">
          <a:xfrm>
            <a:off x="2555875" y="4076700"/>
            <a:ext cx="396081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s-ES" altLang="en-US" sz="1400" b="1"/>
          </a:p>
        </p:txBody>
      </p:sp>
      <p:sp>
        <p:nvSpPr>
          <p:cNvPr id="2052" name="Rectangle 124">
            <a:extLst>
              <a:ext uri="{FF2B5EF4-FFF2-40B4-BE49-F238E27FC236}">
                <a16:creationId xmlns:a16="http://schemas.microsoft.com/office/drawing/2014/main" id="{990698C0-DCAE-4534-84ED-B195F3D48AE3}"/>
              </a:ext>
            </a:extLst>
          </p:cNvPr>
          <p:cNvSpPr>
            <a:spLocks noChangeArrowheads="1"/>
          </p:cNvSpPr>
          <p:nvPr/>
        </p:nvSpPr>
        <p:spPr bwMode="auto">
          <a:xfrm>
            <a:off x="2268538" y="3568700"/>
            <a:ext cx="45354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s-UY" altLang="en-US" sz="2400" b="1" dirty="0"/>
          </a:p>
        </p:txBody>
      </p:sp>
      <p:pic>
        <p:nvPicPr>
          <p:cNvPr id="2053" name="Picture 2">
            <a:extLst>
              <a:ext uri="{FF2B5EF4-FFF2-40B4-BE49-F238E27FC236}">
                <a16:creationId xmlns:a16="http://schemas.microsoft.com/office/drawing/2014/main" id="{4CA71DB2-1FDB-4335-BF6C-29F038AF5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30175"/>
            <a:ext cx="25209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512991FA-85D5-452A-9E22-4A182FDB8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88641"/>
            <a:ext cx="5688632" cy="626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BA5F209-E3B1-493C-BD98-B32B0900E505}"/>
              </a:ext>
            </a:extLst>
          </p:cNvPr>
          <p:cNvSpPr/>
          <p:nvPr/>
        </p:nvSpPr>
        <p:spPr>
          <a:xfrm>
            <a:off x="2843808" y="1988840"/>
            <a:ext cx="3060340" cy="4248472"/>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195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07E11-9118-48AF-A4E5-9F1F62551732}"/>
              </a:ext>
            </a:extLst>
          </p:cNvPr>
          <p:cNvSpPr>
            <a:spLocks noGrp="1"/>
          </p:cNvSpPr>
          <p:nvPr>
            <p:ph type="title"/>
          </p:nvPr>
        </p:nvSpPr>
        <p:spPr>
          <a:xfrm>
            <a:off x="457200" y="0"/>
            <a:ext cx="8229600" cy="1143000"/>
          </a:xfrm>
        </p:spPr>
        <p:txBody>
          <a:bodyPr/>
          <a:lstStyle/>
          <a:p>
            <a:r>
              <a:rPr lang="en-US" dirty="0"/>
              <a:t>DISC Patterns</a:t>
            </a:r>
          </a:p>
        </p:txBody>
      </p:sp>
      <p:pic>
        <p:nvPicPr>
          <p:cNvPr id="4" name="Picture 3" descr="Diagram&#10;&#10;Description automatically generated">
            <a:extLst>
              <a:ext uri="{FF2B5EF4-FFF2-40B4-BE49-F238E27FC236}">
                <a16:creationId xmlns:a16="http://schemas.microsoft.com/office/drawing/2014/main" id="{A92EBDD9-B7B2-4BEB-954C-A2772085F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143000"/>
            <a:ext cx="7272808" cy="5226612"/>
          </a:xfrm>
          <a:prstGeom prst="rect">
            <a:avLst/>
          </a:prstGeom>
        </p:spPr>
      </p:pic>
    </p:spTree>
    <p:extLst>
      <p:ext uri="{BB962C8B-B14F-4D97-AF65-F5344CB8AC3E}">
        <p14:creationId xmlns:p14="http://schemas.microsoft.com/office/powerpoint/2010/main" val="3499188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07E11-9118-48AF-A4E5-9F1F62551732}"/>
              </a:ext>
            </a:extLst>
          </p:cNvPr>
          <p:cNvSpPr>
            <a:spLocks noGrp="1"/>
          </p:cNvSpPr>
          <p:nvPr>
            <p:ph type="title"/>
          </p:nvPr>
        </p:nvSpPr>
        <p:spPr>
          <a:xfrm>
            <a:off x="457200" y="0"/>
            <a:ext cx="8229600" cy="1143000"/>
          </a:xfrm>
        </p:spPr>
        <p:txBody>
          <a:bodyPr/>
          <a:lstStyle/>
          <a:p>
            <a:r>
              <a:rPr lang="en-US" dirty="0"/>
              <a:t>DISC Patterns</a:t>
            </a:r>
          </a:p>
        </p:txBody>
      </p:sp>
      <p:pic>
        <p:nvPicPr>
          <p:cNvPr id="4" name="Picture 3" descr="Diagram&#10;&#10;Description automatically generated">
            <a:extLst>
              <a:ext uri="{FF2B5EF4-FFF2-40B4-BE49-F238E27FC236}">
                <a16:creationId xmlns:a16="http://schemas.microsoft.com/office/drawing/2014/main" id="{A92EBDD9-B7B2-4BEB-954C-A2772085F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143000"/>
            <a:ext cx="7272808" cy="5226612"/>
          </a:xfrm>
          <a:prstGeom prst="rect">
            <a:avLst/>
          </a:prstGeom>
        </p:spPr>
      </p:pic>
      <p:sp>
        <p:nvSpPr>
          <p:cNvPr id="3" name="Oval 2">
            <a:extLst>
              <a:ext uri="{FF2B5EF4-FFF2-40B4-BE49-F238E27FC236}">
                <a16:creationId xmlns:a16="http://schemas.microsoft.com/office/drawing/2014/main" id="{E39660ED-D936-4A95-8B6F-3C776F6FEBC4}"/>
              </a:ext>
            </a:extLst>
          </p:cNvPr>
          <p:cNvSpPr/>
          <p:nvPr/>
        </p:nvSpPr>
        <p:spPr>
          <a:xfrm rot="18088813">
            <a:off x="3419872" y="1325871"/>
            <a:ext cx="2232248" cy="34438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516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129BD231-58A2-421A-94FD-538DAF5A17FD}"/>
              </a:ext>
            </a:extLst>
          </p:cNvPr>
          <p:cNvSpPr>
            <a:spLocks noGrp="1" noChangeArrowheads="1"/>
          </p:cNvSpPr>
          <p:nvPr>
            <p:ph type="title"/>
          </p:nvPr>
        </p:nvSpPr>
        <p:spPr/>
        <p:txBody>
          <a:bodyPr/>
          <a:lstStyle/>
          <a:p>
            <a:r>
              <a:rPr lang="en-US" altLang="en-US" dirty="0"/>
              <a:t>1Corinthians 12</a:t>
            </a:r>
          </a:p>
        </p:txBody>
      </p:sp>
      <p:sp>
        <p:nvSpPr>
          <p:cNvPr id="22531" name="Content Placeholder 2">
            <a:extLst>
              <a:ext uri="{FF2B5EF4-FFF2-40B4-BE49-F238E27FC236}">
                <a16:creationId xmlns:a16="http://schemas.microsoft.com/office/drawing/2014/main" id="{BE8AA3E0-B84E-4542-993C-89DCDD51F986}"/>
              </a:ext>
            </a:extLst>
          </p:cNvPr>
          <p:cNvSpPr>
            <a:spLocks noGrp="1" noChangeArrowheads="1"/>
          </p:cNvSpPr>
          <p:nvPr>
            <p:ph idx="1"/>
          </p:nvPr>
        </p:nvSpPr>
        <p:spPr/>
        <p:txBody>
          <a:bodyPr/>
          <a:lstStyle/>
          <a:p>
            <a:pPr marL="0" indent="0">
              <a:buFontTx/>
              <a:buNone/>
            </a:pPr>
            <a:r>
              <a:rPr lang="en-US" altLang="en-US" sz="2400" dirty="0"/>
              <a:t>1 Now concerning spiritual </a:t>
            </a:r>
            <a:r>
              <a:rPr lang="en-US" altLang="en-US" sz="2400" i="1" dirty="0"/>
              <a:t>gifts,</a:t>
            </a:r>
            <a:r>
              <a:rPr lang="en-US" altLang="en-US" sz="2400" dirty="0"/>
              <a:t> brethren, I do not want you to be unaware…</a:t>
            </a:r>
          </a:p>
          <a:p>
            <a:pPr marL="0" indent="0">
              <a:buFontTx/>
              <a:buNone/>
            </a:pPr>
            <a:endParaRPr lang="en-US" altLang="en-US" sz="2400" dirty="0"/>
          </a:p>
          <a:p>
            <a:pPr marL="0" indent="0">
              <a:buFontTx/>
              <a:buNone/>
            </a:pPr>
            <a:r>
              <a:rPr lang="en-US" altLang="en-US" sz="2400" dirty="0"/>
              <a:t>4 Now there are varieties of gifts, but the same Spirit. 5 And there are varieties of ministries, and the same Lord. 6 There are varieties of effects, but the same God who works all things in all </a:t>
            </a:r>
            <a:r>
              <a:rPr lang="en-US" altLang="en-US" sz="2400" i="1" dirty="0"/>
              <a:t>persons.</a:t>
            </a:r>
            <a:r>
              <a:rPr lang="en-US" altLang="en-US" sz="2400" dirty="0"/>
              <a:t> 7 But to each one is given the manifestation of the Spirit for the common good.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1231A1C1-4CD5-4E98-82A4-B9636CED0F84}"/>
              </a:ext>
            </a:extLst>
          </p:cNvPr>
          <p:cNvSpPr>
            <a:spLocks noGrp="1" noChangeArrowheads="1"/>
          </p:cNvSpPr>
          <p:nvPr>
            <p:ph type="title"/>
          </p:nvPr>
        </p:nvSpPr>
        <p:spPr/>
        <p:txBody>
          <a:bodyPr/>
          <a:lstStyle/>
          <a:p>
            <a:r>
              <a:rPr lang="en-US" altLang="en-US" dirty="0"/>
              <a:t>One BODY.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63F7-2471-001E-8136-8BEEAE648996}"/>
              </a:ext>
            </a:extLst>
          </p:cNvPr>
          <p:cNvSpPr>
            <a:spLocks noGrp="1"/>
          </p:cNvSpPr>
          <p:nvPr>
            <p:ph type="title"/>
          </p:nvPr>
        </p:nvSpPr>
        <p:spPr>
          <a:xfrm>
            <a:off x="457200" y="274638"/>
            <a:ext cx="8229600" cy="706090"/>
          </a:xfrm>
        </p:spPr>
        <p:txBody>
          <a:bodyPr/>
          <a:lstStyle/>
          <a:p>
            <a:r>
              <a:rPr lang="en-US" b="1" dirty="0"/>
              <a:t>Know Your Audience</a:t>
            </a:r>
          </a:p>
        </p:txBody>
      </p:sp>
      <p:sp>
        <p:nvSpPr>
          <p:cNvPr id="3" name="Content Placeholder 2">
            <a:extLst>
              <a:ext uri="{FF2B5EF4-FFF2-40B4-BE49-F238E27FC236}">
                <a16:creationId xmlns:a16="http://schemas.microsoft.com/office/drawing/2014/main" id="{AAF5268D-F750-4BCD-1C6E-FE466C974E59}"/>
              </a:ext>
            </a:extLst>
          </p:cNvPr>
          <p:cNvSpPr>
            <a:spLocks noGrp="1"/>
          </p:cNvSpPr>
          <p:nvPr>
            <p:ph idx="1"/>
          </p:nvPr>
        </p:nvSpPr>
        <p:spPr/>
        <p:txBody>
          <a:bodyPr/>
          <a:lstStyle/>
          <a:p>
            <a:r>
              <a:rPr lang="en-US" dirty="0"/>
              <a:t>It’s not about </a:t>
            </a:r>
            <a:r>
              <a:rPr lang="en-US" b="1" dirty="0"/>
              <a:t>US</a:t>
            </a:r>
            <a:r>
              <a:rPr lang="en-US" dirty="0"/>
              <a:t>. It’s about </a:t>
            </a:r>
            <a:r>
              <a:rPr lang="en-US" b="1" dirty="0"/>
              <a:t>THEM</a:t>
            </a:r>
            <a:r>
              <a:rPr lang="en-US" dirty="0"/>
              <a:t>.</a:t>
            </a:r>
          </a:p>
          <a:p>
            <a:endParaRPr lang="en-US" sz="1800" dirty="0"/>
          </a:p>
          <a:p>
            <a:r>
              <a:rPr lang="en-US" dirty="0"/>
              <a:t>“Match the hatch!” </a:t>
            </a:r>
          </a:p>
          <a:p>
            <a:endParaRPr lang="en-US" sz="1800" dirty="0"/>
          </a:p>
          <a:p>
            <a:r>
              <a:rPr lang="en-US" dirty="0"/>
              <a:t>Breaking the “sound barrier.”</a:t>
            </a:r>
          </a:p>
          <a:p>
            <a:pPr marL="457200" lvl="1" indent="0">
              <a:buNone/>
            </a:pPr>
            <a:r>
              <a:rPr lang="en-US" dirty="0"/>
              <a:t>YOUR filter—”sound barrier”—THEIR filter</a:t>
            </a:r>
          </a:p>
          <a:p>
            <a:endParaRPr lang="en-US" sz="1800" dirty="0"/>
          </a:p>
          <a:p>
            <a:r>
              <a:rPr lang="en-US" dirty="0"/>
              <a:t>DiSC is your “filter eliminator.”</a:t>
            </a:r>
          </a:p>
        </p:txBody>
      </p:sp>
      <p:pic>
        <p:nvPicPr>
          <p:cNvPr id="11" name="Picture 10">
            <a:extLst>
              <a:ext uri="{FF2B5EF4-FFF2-40B4-BE49-F238E27FC236}">
                <a16:creationId xmlns:a16="http://schemas.microsoft.com/office/drawing/2014/main" id="{7AE5B151-E8BE-8C89-9A5A-91296BD032CA}"/>
              </a:ext>
            </a:extLst>
          </p:cNvPr>
          <p:cNvPicPr>
            <a:picLocks noChangeAspect="1"/>
          </p:cNvPicPr>
          <p:nvPr/>
        </p:nvPicPr>
        <p:blipFill>
          <a:blip r:embed="rId2"/>
          <a:stretch>
            <a:fillRect/>
          </a:stretch>
        </p:blipFill>
        <p:spPr>
          <a:xfrm>
            <a:off x="4427984" y="2194290"/>
            <a:ext cx="838977" cy="1258466"/>
          </a:xfrm>
          <a:prstGeom prst="rect">
            <a:avLst/>
          </a:prstGeom>
        </p:spPr>
      </p:pic>
      <p:pic>
        <p:nvPicPr>
          <p:cNvPr id="12" name="Picture 11">
            <a:extLst>
              <a:ext uri="{FF2B5EF4-FFF2-40B4-BE49-F238E27FC236}">
                <a16:creationId xmlns:a16="http://schemas.microsoft.com/office/drawing/2014/main" id="{C3D04F8D-F0AA-A03F-E6D4-A2B68010BA14}"/>
              </a:ext>
            </a:extLst>
          </p:cNvPr>
          <p:cNvPicPr>
            <a:picLocks noChangeAspect="1"/>
          </p:cNvPicPr>
          <p:nvPr/>
        </p:nvPicPr>
        <p:blipFill>
          <a:blip r:embed="rId3"/>
          <a:stretch>
            <a:fillRect/>
          </a:stretch>
        </p:blipFill>
        <p:spPr>
          <a:xfrm>
            <a:off x="5365909" y="2199112"/>
            <a:ext cx="1475656" cy="830057"/>
          </a:xfrm>
          <a:prstGeom prst="rect">
            <a:avLst/>
          </a:prstGeom>
        </p:spPr>
      </p:pic>
      <p:pic>
        <p:nvPicPr>
          <p:cNvPr id="13" name="Picture 12">
            <a:extLst>
              <a:ext uri="{FF2B5EF4-FFF2-40B4-BE49-F238E27FC236}">
                <a16:creationId xmlns:a16="http://schemas.microsoft.com/office/drawing/2014/main" id="{0AF595A3-43F9-8A91-1FAF-86A184BE7BDD}"/>
              </a:ext>
            </a:extLst>
          </p:cNvPr>
          <p:cNvPicPr>
            <a:picLocks noChangeAspect="1"/>
          </p:cNvPicPr>
          <p:nvPr/>
        </p:nvPicPr>
        <p:blipFill>
          <a:blip r:embed="rId4"/>
          <a:stretch>
            <a:fillRect/>
          </a:stretch>
        </p:blipFill>
        <p:spPr>
          <a:xfrm>
            <a:off x="6940513" y="2194290"/>
            <a:ext cx="1115616" cy="817646"/>
          </a:xfrm>
          <a:prstGeom prst="rect">
            <a:avLst/>
          </a:prstGeom>
        </p:spPr>
      </p:pic>
      <p:pic>
        <p:nvPicPr>
          <p:cNvPr id="14" name="Picture 13">
            <a:extLst>
              <a:ext uri="{FF2B5EF4-FFF2-40B4-BE49-F238E27FC236}">
                <a16:creationId xmlns:a16="http://schemas.microsoft.com/office/drawing/2014/main" id="{F3267784-4F15-0DF3-AC2E-E4CD62D83DBB}"/>
              </a:ext>
            </a:extLst>
          </p:cNvPr>
          <p:cNvPicPr>
            <a:picLocks noChangeAspect="1"/>
          </p:cNvPicPr>
          <p:nvPr/>
        </p:nvPicPr>
        <p:blipFill>
          <a:blip r:embed="rId5"/>
          <a:stretch>
            <a:fillRect/>
          </a:stretch>
        </p:blipFill>
        <p:spPr>
          <a:xfrm rot="10800000">
            <a:off x="6283757" y="3249822"/>
            <a:ext cx="1115616" cy="797638"/>
          </a:xfrm>
          <a:prstGeom prst="rect">
            <a:avLst/>
          </a:prstGeom>
        </p:spPr>
      </p:pic>
    </p:spTree>
    <p:extLst>
      <p:ext uri="{BB962C8B-B14F-4D97-AF65-F5344CB8AC3E}">
        <p14:creationId xmlns:p14="http://schemas.microsoft.com/office/powerpoint/2010/main" val="100245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E95A4BC-D519-4C48-BAB6-B7DEAD182721}"/>
              </a:ext>
            </a:extLst>
          </p:cNvPr>
          <p:cNvSpPr>
            <a:spLocks noGrp="1" noChangeArrowheads="1"/>
          </p:cNvSpPr>
          <p:nvPr>
            <p:ph type="title"/>
          </p:nvPr>
        </p:nvSpPr>
        <p:spPr>
          <a:xfrm>
            <a:off x="395288" y="188913"/>
            <a:ext cx="8229600" cy="981075"/>
          </a:xfrm>
        </p:spPr>
        <p:txBody>
          <a:bodyPr/>
          <a:lstStyle/>
          <a:p>
            <a:pPr eaLnBrk="1" hangingPunct="1"/>
            <a:endParaRPr lang="en-US" altLang="en-US">
              <a:solidFill>
                <a:schemeClr val="tx1"/>
              </a:solidFill>
            </a:endParaRPr>
          </a:p>
        </p:txBody>
      </p:sp>
      <p:sp>
        <p:nvSpPr>
          <p:cNvPr id="4099" name="Rectangle 3">
            <a:extLst>
              <a:ext uri="{FF2B5EF4-FFF2-40B4-BE49-F238E27FC236}">
                <a16:creationId xmlns:a16="http://schemas.microsoft.com/office/drawing/2014/main" id="{F89433DB-C365-49DB-BA92-6806D2A8BAAC}"/>
              </a:ext>
            </a:extLst>
          </p:cNvPr>
          <p:cNvSpPr>
            <a:spLocks noGrp="1" noChangeArrowheads="1"/>
          </p:cNvSpPr>
          <p:nvPr>
            <p:ph type="body" idx="1"/>
          </p:nvPr>
        </p:nvSpPr>
        <p:spPr>
          <a:xfrm>
            <a:off x="457200" y="1855788"/>
            <a:ext cx="8229600" cy="4525962"/>
          </a:xfrm>
        </p:spPr>
        <p:txBody>
          <a:bodyPr/>
          <a:lstStyle/>
          <a:p>
            <a:pPr eaLnBrk="1" hangingPunct="1"/>
            <a:endParaRPr lang="en-US" altLang="en-US"/>
          </a:p>
        </p:txBody>
      </p:sp>
      <p:pic>
        <p:nvPicPr>
          <p:cNvPr id="4100" name="Picture 2">
            <a:extLst>
              <a:ext uri="{FF2B5EF4-FFF2-40B4-BE49-F238E27FC236}">
                <a16:creationId xmlns:a16="http://schemas.microsoft.com/office/drawing/2014/main" id="{FA1AA1C1-ABA9-47EB-BFFD-C4DBF979E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3" y="147638"/>
            <a:ext cx="8435975" cy="62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6DC7-6DD8-2B7F-ED2F-B3032DF8FD31}"/>
              </a:ext>
            </a:extLst>
          </p:cNvPr>
          <p:cNvSpPr>
            <a:spLocks noGrp="1"/>
          </p:cNvSpPr>
          <p:nvPr>
            <p:ph type="title"/>
          </p:nvPr>
        </p:nvSpPr>
        <p:spPr/>
        <p:txBody>
          <a:bodyPr/>
          <a:lstStyle/>
          <a:p>
            <a:endParaRPr lang="en-US"/>
          </a:p>
        </p:txBody>
      </p:sp>
      <p:pic>
        <p:nvPicPr>
          <p:cNvPr id="5" name="Content Placeholder 4" descr="A close-up of a chart&#10;&#10;Description automatically generated">
            <a:extLst>
              <a:ext uri="{FF2B5EF4-FFF2-40B4-BE49-F238E27FC236}">
                <a16:creationId xmlns:a16="http://schemas.microsoft.com/office/drawing/2014/main" id="{CFF08431-FEAF-CDDA-809E-D411B0D326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3224" y="223373"/>
            <a:ext cx="4653032" cy="5995575"/>
          </a:xfrm>
        </p:spPr>
      </p:pic>
    </p:spTree>
    <p:extLst>
      <p:ext uri="{BB962C8B-B14F-4D97-AF65-F5344CB8AC3E}">
        <p14:creationId xmlns:p14="http://schemas.microsoft.com/office/powerpoint/2010/main" val="2412531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74B1-2A28-F3FD-8B20-5F15D5A90435}"/>
              </a:ext>
            </a:extLst>
          </p:cNvPr>
          <p:cNvSpPr>
            <a:spLocks noGrp="1"/>
          </p:cNvSpPr>
          <p:nvPr>
            <p:ph type="title"/>
          </p:nvPr>
        </p:nvSpPr>
        <p:spPr/>
        <p:txBody>
          <a:bodyPr/>
          <a:lstStyle/>
          <a:p>
            <a:endParaRPr lang="en-US"/>
          </a:p>
        </p:txBody>
      </p:sp>
      <p:pic>
        <p:nvPicPr>
          <p:cNvPr id="5" name="Content Placeholder 4" descr="A diagram of different styles&#10;&#10;Description automatically generated">
            <a:extLst>
              <a:ext uri="{FF2B5EF4-FFF2-40B4-BE49-F238E27FC236}">
                <a16:creationId xmlns:a16="http://schemas.microsoft.com/office/drawing/2014/main" id="{45530169-A62E-B5BA-2C44-D64178B8F5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6942" y="174430"/>
            <a:ext cx="6577426" cy="5951733"/>
          </a:xfrm>
        </p:spPr>
      </p:pic>
    </p:spTree>
    <p:extLst>
      <p:ext uri="{BB962C8B-B14F-4D97-AF65-F5344CB8AC3E}">
        <p14:creationId xmlns:p14="http://schemas.microsoft.com/office/powerpoint/2010/main" val="4062910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512991FA-85D5-452A-9E22-4A182FDB8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8641"/>
            <a:ext cx="5688632" cy="626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512991FA-85D5-452A-9E22-4A182FDB8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88641"/>
            <a:ext cx="5688632" cy="626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1EAE66C-AD2E-4A3B-BB15-BFEC8FB2E7E1}"/>
              </a:ext>
            </a:extLst>
          </p:cNvPr>
          <p:cNvSpPr/>
          <p:nvPr/>
        </p:nvSpPr>
        <p:spPr>
          <a:xfrm>
            <a:off x="3959932" y="1988840"/>
            <a:ext cx="3060340" cy="4248472"/>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344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512991FA-85D5-452A-9E22-4A182FDB8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88641"/>
            <a:ext cx="5688632" cy="626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C69B882-8905-4C40-8EDB-987F86144495}"/>
              </a:ext>
            </a:extLst>
          </p:cNvPr>
          <p:cNvSpPr/>
          <p:nvPr/>
        </p:nvSpPr>
        <p:spPr>
          <a:xfrm>
            <a:off x="4932040" y="1988840"/>
            <a:ext cx="2088232" cy="4248472"/>
          </a:xfrm>
          <a:prstGeom prst="rect">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2A4E41-35D6-42F3-9F58-0FACD73BB61B}"/>
              </a:ext>
            </a:extLst>
          </p:cNvPr>
          <p:cNvSpPr/>
          <p:nvPr/>
        </p:nvSpPr>
        <p:spPr>
          <a:xfrm>
            <a:off x="2843808" y="1988840"/>
            <a:ext cx="1008112" cy="4248472"/>
          </a:xfrm>
          <a:prstGeom prst="rect">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43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512991FA-85D5-452A-9E22-4A182FDB8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88641"/>
            <a:ext cx="5688632" cy="626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49C953B-5D09-45C5-805A-351B1074E24C}"/>
              </a:ext>
            </a:extLst>
          </p:cNvPr>
          <p:cNvSpPr/>
          <p:nvPr/>
        </p:nvSpPr>
        <p:spPr>
          <a:xfrm>
            <a:off x="2843808" y="1988840"/>
            <a:ext cx="2088232" cy="4248472"/>
          </a:xfrm>
          <a:prstGeom prst="rect">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7BC88F-E520-4E01-AF8D-29ED1B1E0EBD}"/>
              </a:ext>
            </a:extLst>
          </p:cNvPr>
          <p:cNvSpPr/>
          <p:nvPr/>
        </p:nvSpPr>
        <p:spPr>
          <a:xfrm>
            <a:off x="6012160" y="1981612"/>
            <a:ext cx="1008112" cy="4248472"/>
          </a:xfrm>
          <a:prstGeom prst="rect">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960689"/>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9635</TotalTime>
  <Words>227</Words>
  <Application>Microsoft Office PowerPoint</Application>
  <PresentationFormat>On-screen Show (4:3)</PresentationFormat>
  <Paragraphs>26</Paragraphs>
  <Slides>14</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Diseño predeterminado</vt:lpstr>
      <vt:lpstr>DISC in PD</vt:lpstr>
      <vt:lpstr>Know Your Audience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 Patterns</vt:lpstr>
      <vt:lpstr>DISC Patterns</vt:lpstr>
      <vt:lpstr>1Corinthians 12</vt:lpstr>
      <vt:lpstr>One BODY.</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Mickie Charlier</cp:lastModifiedBy>
  <cp:revision>713</cp:revision>
  <dcterms:created xsi:type="dcterms:W3CDTF">2010-05-23T14:28:12Z</dcterms:created>
  <dcterms:modified xsi:type="dcterms:W3CDTF">2024-03-12T16:00:32Z</dcterms:modified>
</cp:coreProperties>
</file>